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3" r:id="rId3"/>
    <p:sldId id="286" r:id="rId4"/>
    <p:sldId id="310" r:id="rId5"/>
    <p:sldId id="287" r:id="rId6"/>
    <p:sldId id="288" r:id="rId7"/>
    <p:sldId id="289" r:id="rId8"/>
    <p:sldId id="290" r:id="rId9"/>
    <p:sldId id="292" r:id="rId10"/>
    <p:sldId id="293" r:id="rId11"/>
    <p:sldId id="297" r:id="rId12"/>
    <p:sldId id="311" r:id="rId13"/>
    <p:sldId id="312" r:id="rId14"/>
    <p:sldId id="268" r:id="rId15"/>
    <p:sldId id="296" r:id="rId16"/>
    <p:sldId id="272" r:id="rId17"/>
    <p:sldId id="298" r:id="rId18"/>
    <p:sldId id="313" r:id="rId19"/>
    <p:sldId id="304" r:id="rId20"/>
    <p:sldId id="302" r:id="rId21"/>
    <p:sldId id="305" r:id="rId22"/>
    <p:sldId id="306" r:id="rId23"/>
    <p:sldId id="314" r:id="rId24"/>
    <p:sldId id="307" r:id="rId25"/>
    <p:sldId id="308" r:id="rId26"/>
    <p:sldId id="275" r:id="rId27"/>
    <p:sldId id="295" r:id="rId28"/>
    <p:sldId id="316" r:id="rId29"/>
    <p:sldId id="315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4CDF3-53C0-4F44-AB11-F50FDE9F436E}" v="94" dt="2022-07-27T03:03:26.918"/>
    <p1510:client id="{CD6FD65D-2BC4-43F9-B56B-FC3D2B63ED6F}" v="2" dt="2022-07-27T03:32:01.686"/>
    <p1510:client id="{D9ABF469-A59C-9F4B-9DE4-096FC47D0E84}" v="970" dt="2022-07-27T15:27:24.112"/>
    <p1510:client id="{EFB8888B-0DBF-4994-9EE0-0792BC453A92}" v="5300" dt="2022-07-24T02:04:46.677"/>
    <p1510:client id="{F5C39577-D73F-49B7-8E85-9029806CF01A}" v="384" dt="2022-07-27T10:30:5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Hoang Ho" userId="8a50824bf595c906" providerId="Windows Live" clId="Web-{EEAB5A93-2F50-4C2C-91F2-BFF119236328}"/>
    <pc:docChg chg="addSld delSld modSld">
      <pc:chgData name="Tan Hoang Ho" userId="8a50824bf595c906" providerId="Windows Live" clId="Web-{EEAB5A93-2F50-4C2C-91F2-BFF119236328}" dt="2022-07-19T13:39:22.178" v="63"/>
      <pc:docMkLst>
        <pc:docMk/>
      </pc:docMkLst>
      <pc:sldChg chg="modSp">
        <pc:chgData name="Tan Hoang Ho" userId="8a50824bf595c906" providerId="Windows Live" clId="Web-{EEAB5A93-2F50-4C2C-91F2-BFF119236328}" dt="2022-07-19T13:32:08.646" v="58" actId="20577"/>
        <pc:sldMkLst>
          <pc:docMk/>
          <pc:sldMk cId="471940585" sldId="292"/>
        </pc:sldMkLst>
        <pc:graphicFrameChg chg="modGraphic">
          <ac:chgData name="Tan Hoang Ho" userId="8a50824bf595c906" providerId="Windows Live" clId="Web-{EEAB5A93-2F50-4C2C-91F2-BFF119236328}" dt="2022-07-19T13:32:08.646" v="58" actId="20577"/>
          <ac:graphicFrameMkLst>
            <pc:docMk/>
            <pc:sldMk cId="471940585" sldId="292"/>
            <ac:graphicFrameMk id="4" creationId="{ECB45833-CE2E-831A-C8FC-9272473EF3BA}"/>
          </ac:graphicFrameMkLst>
        </pc:graphicFrameChg>
      </pc:sldChg>
      <pc:sldChg chg="modSp">
        <pc:chgData name="Tan Hoang Ho" userId="8a50824bf595c906" providerId="Windows Live" clId="Web-{EEAB5A93-2F50-4C2C-91F2-BFF119236328}" dt="2022-07-19T13:38:27.348" v="61" actId="1076"/>
        <pc:sldMkLst>
          <pc:docMk/>
          <pc:sldMk cId="527699205" sldId="297"/>
        </pc:sldMkLst>
        <pc:spChg chg="mod">
          <ac:chgData name="Tan Hoang Ho" userId="8a50824bf595c906" providerId="Windows Live" clId="Web-{EEAB5A93-2F50-4C2C-91F2-BFF119236328}" dt="2022-07-19T13:38:27.348" v="61" actId="1076"/>
          <ac:spMkLst>
            <pc:docMk/>
            <pc:sldMk cId="527699205" sldId="297"/>
            <ac:spMk id="4" creationId="{344FB44B-D8A3-A285-1737-7DEC890C97B5}"/>
          </ac:spMkLst>
        </pc:spChg>
      </pc:sldChg>
      <pc:sldChg chg="new del">
        <pc:chgData name="Tan Hoang Ho" userId="8a50824bf595c906" providerId="Windows Live" clId="Web-{EEAB5A93-2F50-4C2C-91F2-BFF119236328}" dt="2022-07-19T13:39:22.178" v="62"/>
        <pc:sldMkLst>
          <pc:docMk/>
          <pc:sldMk cId="2521794324" sldId="311"/>
        </pc:sldMkLst>
      </pc:sldChg>
      <pc:sldChg chg="new del">
        <pc:chgData name="Tan Hoang Ho" userId="8a50824bf595c906" providerId="Windows Live" clId="Web-{EEAB5A93-2F50-4C2C-91F2-BFF119236328}" dt="2022-07-19T13:39:22.178" v="63"/>
        <pc:sldMkLst>
          <pc:docMk/>
          <pc:sldMk cId="188697741" sldId="312"/>
        </pc:sldMkLst>
      </pc:sldChg>
    </pc:docChg>
  </pc:docChgLst>
  <pc:docChgLst>
    <pc:chgData name="Tan Hoang Ho" userId="8a50824bf595c906" providerId="Windows Live" clId="Web-{5CB09810-B3DB-4DC5-A919-5B7191098818}"/>
    <pc:docChg chg="addSld delSld modSld">
      <pc:chgData name="Tan Hoang Ho" userId="8a50824bf595c906" providerId="Windows Live" clId="Web-{5CB09810-B3DB-4DC5-A919-5B7191098818}" dt="2022-07-25T13:41:37.735" v="104"/>
      <pc:docMkLst>
        <pc:docMk/>
      </pc:docMkLst>
      <pc:sldChg chg="mod modShow">
        <pc:chgData name="Tan Hoang Ho" userId="8a50824bf595c906" providerId="Windows Live" clId="Web-{5CB09810-B3DB-4DC5-A919-5B7191098818}" dt="2022-07-25T13:38:44.430" v="0"/>
        <pc:sldMkLst>
          <pc:docMk/>
          <pc:sldMk cId="3693898812" sldId="295"/>
        </pc:sldMkLst>
      </pc:sldChg>
      <pc:sldChg chg="modNotes">
        <pc:chgData name="Tan Hoang Ho" userId="8a50824bf595c906" providerId="Windows Live" clId="Web-{5CB09810-B3DB-4DC5-A919-5B7191098818}" dt="2022-07-25T13:41:37.735" v="104"/>
        <pc:sldMkLst>
          <pc:docMk/>
          <pc:sldMk cId="1474659190" sldId="316"/>
        </pc:sldMkLst>
      </pc:sldChg>
      <pc:sldChg chg="new del">
        <pc:chgData name="Tan Hoang Ho" userId="8a50824bf595c906" providerId="Windows Live" clId="Web-{5CB09810-B3DB-4DC5-A919-5B7191098818}" dt="2022-07-25T13:40:50.404" v="102"/>
        <pc:sldMkLst>
          <pc:docMk/>
          <pc:sldMk cId="4217285917" sldId="317"/>
        </pc:sldMkLst>
      </pc:sldChg>
    </pc:docChg>
  </pc:docChgLst>
  <pc:docChgLst>
    <pc:chgData name="Tan Hoang Ho" userId="8a50824bf595c906" providerId="Windows Live" clId="Web-{F5C39577-D73F-49B7-8E85-9029806CF01A}"/>
    <pc:docChg chg="delSld modSld sldOrd">
      <pc:chgData name="Tan Hoang Ho" userId="8a50824bf595c906" providerId="Windows Live" clId="Web-{F5C39577-D73F-49B7-8E85-9029806CF01A}" dt="2022-07-27T10:31:06.387" v="1396"/>
      <pc:docMkLst>
        <pc:docMk/>
      </pc:docMkLst>
      <pc:sldChg chg="modNotes">
        <pc:chgData name="Tan Hoang Ho" userId="8a50824bf595c906" providerId="Windows Live" clId="Web-{F5C39577-D73F-49B7-8E85-9029806CF01A}" dt="2022-07-27T10:24:13.056" v="1347"/>
        <pc:sldMkLst>
          <pc:docMk/>
          <pc:sldMk cId="1830666556" sldId="275"/>
        </pc:sldMkLst>
      </pc:sldChg>
      <pc:sldChg chg="mod ord modShow modNotes">
        <pc:chgData name="Tan Hoang Ho" userId="8a50824bf595c906" providerId="Windows Live" clId="Web-{F5C39577-D73F-49B7-8E85-9029806CF01A}" dt="2022-07-27T10:31:06.387" v="1396"/>
        <pc:sldMkLst>
          <pc:docMk/>
          <pc:sldMk cId="3693898812" sldId="295"/>
        </pc:sldMkLst>
      </pc:sldChg>
      <pc:sldChg chg="addSp modSp ord addAnim delAnim modNotes">
        <pc:chgData name="Tan Hoang Ho" userId="8a50824bf595c906" providerId="Windows Live" clId="Web-{F5C39577-D73F-49B7-8E85-9029806CF01A}" dt="2022-07-27T10:27:36.645" v="1355"/>
        <pc:sldMkLst>
          <pc:docMk/>
          <pc:sldMk cId="1474659190" sldId="316"/>
        </pc:sldMkLst>
        <pc:spChg chg="mod">
          <ac:chgData name="Tan Hoang Ho" userId="8a50824bf595c906" providerId="Windows Live" clId="Web-{F5C39577-D73F-49B7-8E85-9029806CF01A}" dt="2022-07-27T04:07:49.774" v="1272" actId="20577"/>
          <ac:spMkLst>
            <pc:docMk/>
            <pc:sldMk cId="1474659190" sldId="316"/>
            <ac:spMk id="2" creationId="{75FE2367-DEEE-9878-B07D-F1D3080FE7AA}"/>
          </ac:spMkLst>
        </pc:spChg>
        <pc:picChg chg="add mod">
          <ac:chgData name="Tan Hoang Ho" userId="8a50824bf595c906" providerId="Windows Live" clId="Web-{F5C39577-D73F-49B7-8E85-9029806CF01A}" dt="2022-07-27T04:06:49.475" v="1177" actId="1076"/>
          <ac:picMkLst>
            <pc:docMk/>
            <pc:sldMk cId="1474659190" sldId="316"/>
            <ac:picMk id="4" creationId="{8969F924-B4F8-707D-2C04-7F46C2E26391}"/>
          </ac:picMkLst>
        </pc:picChg>
      </pc:sldChg>
      <pc:sldChg chg="addSp delSp modSp del ord addAnim delAnim modNotes">
        <pc:chgData name="Tan Hoang Ho" userId="8a50824bf595c906" providerId="Windows Live" clId="Web-{F5C39577-D73F-49B7-8E85-9029806CF01A}" dt="2022-07-27T10:30:58.324" v="1392"/>
        <pc:sldMkLst>
          <pc:docMk/>
          <pc:sldMk cId="454965349" sldId="317"/>
        </pc:sldMkLst>
        <pc:spChg chg="mod">
          <ac:chgData name="Tan Hoang Ho" userId="8a50824bf595c906" providerId="Windows Live" clId="Web-{F5C39577-D73F-49B7-8E85-9029806CF01A}" dt="2022-07-27T04:03:36.983" v="1112" actId="20577"/>
          <ac:spMkLst>
            <pc:docMk/>
            <pc:sldMk cId="454965349" sldId="317"/>
            <ac:spMk id="11" creationId="{B0D83EB1-9970-82C8-0AF5-DB27626C994C}"/>
          </ac:spMkLst>
        </pc:spChg>
        <pc:graphicFrameChg chg="mod modGraphic">
          <ac:chgData name="Tan Hoang Ho" userId="8a50824bf595c906" providerId="Windows Live" clId="Web-{F5C39577-D73F-49B7-8E85-9029806CF01A}" dt="2022-07-27T10:29:05.226" v="1386" actId="20577"/>
          <ac:graphicFrameMkLst>
            <pc:docMk/>
            <pc:sldMk cId="454965349" sldId="317"/>
            <ac:graphicFrameMk id="40" creationId="{38DA9170-4392-8E28-B27E-2434ACA6332A}"/>
          </ac:graphicFrameMkLst>
        </pc:graphicFrameChg>
        <pc:graphicFrameChg chg="add del">
          <ac:chgData name="Tan Hoang Ho" userId="8a50824bf595c906" providerId="Windows Live" clId="Web-{F5C39577-D73F-49B7-8E85-9029806CF01A}" dt="2022-07-27T03:58:35.785" v="925"/>
          <ac:graphicFrameMkLst>
            <pc:docMk/>
            <pc:sldMk cId="454965349" sldId="317"/>
            <ac:graphicFrameMk id="1832" creationId="{F3B40117-7E95-8C2C-BBDD-9C53AFE967DE}"/>
          </ac:graphicFrameMkLst>
        </pc:graphicFrameChg>
        <pc:picChg chg="del">
          <ac:chgData name="Tan Hoang Ho" userId="8a50824bf595c906" providerId="Windows Live" clId="Web-{F5C39577-D73F-49B7-8E85-9029806CF01A}" dt="2022-07-27T03:45:31.052" v="167"/>
          <ac:picMkLst>
            <pc:docMk/>
            <pc:sldMk cId="454965349" sldId="317"/>
            <ac:picMk id="147" creationId="{C3437084-0124-7204-A633-FF07986C0AF6}"/>
          </ac:picMkLst>
        </pc:picChg>
      </pc:sldChg>
    </pc:docChg>
  </pc:docChgLst>
  <pc:docChgLst>
    <pc:chgData name="Tan Hoang Ho" userId="8a50824bf595c906" providerId="LiveId" clId="{EFB8888B-0DBF-4994-9EE0-0792BC453A92}"/>
    <pc:docChg chg="undo redo custSel addSld delSld modSld sldOrd">
      <pc:chgData name="Tan Hoang Ho" userId="8a50824bf595c906" providerId="LiveId" clId="{EFB8888B-0DBF-4994-9EE0-0792BC453A92}" dt="2022-07-24T02:05:14.175" v="7265" actId="20577"/>
      <pc:docMkLst>
        <pc:docMk/>
      </pc:docMkLst>
      <pc:sldChg chg="modSp mod">
        <pc:chgData name="Tan Hoang Ho" userId="8a50824bf595c906" providerId="LiveId" clId="{EFB8888B-0DBF-4994-9EE0-0792BC453A92}" dt="2022-07-24T01:57:31.838" v="7204" actId="207"/>
        <pc:sldMkLst>
          <pc:docMk/>
          <pc:sldMk cId="778033612" sldId="256"/>
        </pc:sldMkLst>
        <pc:spChg chg="mod">
          <ac:chgData name="Tan Hoang Ho" userId="8a50824bf595c906" providerId="LiveId" clId="{EFB8888B-0DBF-4994-9EE0-0792BC453A92}" dt="2022-07-23T15:14:44.981" v="7100" actId="404"/>
          <ac:spMkLst>
            <pc:docMk/>
            <pc:sldMk cId="778033612" sldId="256"/>
            <ac:spMk id="2" creationId="{CC36322B-E225-54F1-F6A3-3441E434361B}"/>
          </ac:spMkLst>
        </pc:spChg>
        <pc:spChg chg="mod">
          <ac:chgData name="Tan Hoang Ho" userId="8a50824bf595c906" providerId="LiveId" clId="{EFB8888B-0DBF-4994-9EE0-0792BC453A92}" dt="2022-07-24T01:57:31.838" v="7204" actId="207"/>
          <ac:spMkLst>
            <pc:docMk/>
            <pc:sldMk cId="778033612" sldId="256"/>
            <ac:spMk id="3" creationId="{6EDFE324-D2B5-3E13-DA3D-A17D14A3FD8D}"/>
          </ac:spMkLst>
        </pc:spChg>
      </pc:sldChg>
      <pc:sldChg chg="modSp modNotesTx">
        <pc:chgData name="Tan Hoang Ho" userId="8a50824bf595c906" providerId="LiveId" clId="{EFB8888B-0DBF-4994-9EE0-0792BC453A92}" dt="2022-07-23T03:09:26.029" v="5534" actId="962"/>
        <pc:sldMkLst>
          <pc:docMk/>
          <pc:sldMk cId="500649140" sldId="263"/>
        </pc:sldMkLst>
        <pc:graphicFrameChg chg="mod">
          <ac:chgData name="Tan Hoang Ho" userId="8a50824bf595c906" providerId="LiveId" clId="{EFB8888B-0DBF-4994-9EE0-0792BC453A92}" dt="2022-07-23T03:09:26.029" v="5534" actId="962"/>
          <ac:graphicFrameMkLst>
            <pc:docMk/>
            <pc:sldMk cId="500649140" sldId="263"/>
            <ac:graphicFrameMk id="25" creationId="{5756CB42-60AF-FC43-30D6-8DE9DEB18A6F}"/>
          </ac:graphicFrameMkLst>
        </pc:graphicFrameChg>
      </pc:sldChg>
      <pc:sldChg chg="modSp mod">
        <pc:chgData name="Tan Hoang Ho" userId="8a50824bf595c906" providerId="LiveId" clId="{EFB8888B-0DBF-4994-9EE0-0792BC453A92}" dt="2022-07-23T03:11:48.880" v="6169" actId="962"/>
        <pc:sldMkLst>
          <pc:docMk/>
          <pc:sldMk cId="3542744122" sldId="268"/>
        </pc:sldMkLst>
        <pc:spChg chg="mod">
          <ac:chgData name="Tan Hoang Ho" userId="8a50824bf595c906" providerId="LiveId" clId="{EFB8888B-0DBF-4994-9EE0-0792BC453A92}" dt="2022-07-22T23:39:02.057" v="3228"/>
          <ac:spMkLst>
            <pc:docMk/>
            <pc:sldMk cId="3542744122" sldId="268"/>
            <ac:spMk id="2" creationId="{B8F2BB3A-D5A5-3C15-2DA7-E2F0C3780EB5}"/>
          </ac:spMkLst>
        </pc:spChg>
        <pc:picChg chg="mod">
          <ac:chgData name="Tan Hoang Ho" userId="8a50824bf595c906" providerId="LiveId" clId="{EFB8888B-0DBF-4994-9EE0-0792BC453A92}" dt="2022-07-23T03:11:48.880" v="6169" actId="962"/>
          <ac:picMkLst>
            <pc:docMk/>
            <pc:sldMk cId="3542744122" sldId="268"/>
            <ac:picMk id="10" creationId="{FD17F2D7-2A40-EA39-C9E2-CCA6223B853B}"/>
          </ac:picMkLst>
        </pc:picChg>
      </pc:sldChg>
      <pc:sldChg chg="modSp mod">
        <pc:chgData name="Tan Hoang Ho" userId="8a50824bf595c906" providerId="LiveId" clId="{EFB8888B-0DBF-4994-9EE0-0792BC453A92}" dt="2022-07-22T23:40:02.961" v="3263" actId="27636"/>
        <pc:sldMkLst>
          <pc:docMk/>
          <pc:sldMk cId="699536840" sldId="272"/>
        </pc:sldMkLst>
        <pc:spChg chg="mod">
          <ac:chgData name="Tan Hoang Ho" userId="8a50824bf595c906" providerId="LiveId" clId="{EFB8888B-0DBF-4994-9EE0-0792BC453A92}" dt="2022-07-22T23:40:02.961" v="3263" actId="27636"/>
          <ac:spMkLst>
            <pc:docMk/>
            <pc:sldMk cId="699536840" sldId="272"/>
            <ac:spMk id="4" creationId="{E36FD746-9819-A8C6-44E2-54C6D3058A7D}"/>
          </ac:spMkLst>
        </pc:spChg>
      </pc:sldChg>
      <pc:sldChg chg="delSp modSp mod">
        <pc:chgData name="Tan Hoang Ho" userId="8a50824bf595c906" providerId="LiveId" clId="{EFB8888B-0DBF-4994-9EE0-0792BC453A92}" dt="2022-07-24T01:55:47.270" v="7201" actId="113"/>
        <pc:sldMkLst>
          <pc:docMk/>
          <pc:sldMk cId="1830666556" sldId="275"/>
        </pc:sldMkLst>
        <pc:spChg chg="mod">
          <ac:chgData name="Tan Hoang Ho" userId="8a50824bf595c906" providerId="LiveId" clId="{EFB8888B-0DBF-4994-9EE0-0792BC453A92}" dt="2022-07-24T01:55:47.270" v="7201" actId="113"/>
          <ac:spMkLst>
            <pc:docMk/>
            <pc:sldMk cId="1830666556" sldId="275"/>
            <ac:spMk id="5" creationId="{B2AF7B03-4C40-E292-6025-0CE290E467A4}"/>
          </ac:spMkLst>
        </pc:spChg>
        <pc:spChg chg="del mod">
          <ac:chgData name="Tan Hoang Ho" userId="8a50824bf595c906" providerId="LiveId" clId="{EFB8888B-0DBF-4994-9EE0-0792BC453A92}" dt="2022-07-24T01:55:00.778" v="7189" actId="478"/>
          <ac:spMkLst>
            <pc:docMk/>
            <pc:sldMk cId="1830666556" sldId="275"/>
            <ac:spMk id="6" creationId="{1B6B2E07-BDF2-EAB8-FE91-90B7CC05DBC6}"/>
          </ac:spMkLst>
        </pc:spChg>
      </pc:sldChg>
      <pc:sldChg chg="addSp delSp modSp mod modNotesTx">
        <pc:chgData name="Tan Hoang Ho" userId="8a50824bf595c906" providerId="LiveId" clId="{EFB8888B-0DBF-4994-9EE0-0792BC453A92}" dt="2022-07-24T02:05:14.175" v="7265" actId="20577"/>
        <pc:sldMkLst>
          <pc:docMk/>
          <pc:sldMk cId="2035084174" sldId="280"/>
        </pc:sldMkLst>
        <pc:spChg chg="add del mod">
          <ac:chgData name="Tan Hoang Ho" userId="8a50824bf595c906" providerId="LiveId" clId="{EFB8888B-0DBF-4994-9EE0-0792BC453A92}" dt="2022-07-24T02:05:14.175" v="7265" actId="20577"/>
          <ac:spMkLst>
            <pc:docMk/>
            <pc:sldMk cId="2035084174" sldId="280"/>
            <ac:spMk id="3" creationId="{303A4AB5-CCFC-676D-8EB6-10C0B6492D26}"/>
          </ac:spMkLst>
        </pc:spChg>
        <pc:spChg chg="add del mod">
          <ac:chgData name="Tan Hoang Ho" userId="8a50824bf595c906" providerId="LiveId" clId="{EFB8888B-0DBF-4994-9EE0-0792BC453A92}" dt="2022-07-24T02:04:44.298" v="7242" actId="478"/>
          <ac:spMkLst>
            <pc:docMk/>
            <pc:sldMk cId="2035084174" sldId="280"/>
            <ac:spMk id="6" creationId="{720AD7FF-346E-04AB-F8DB-8A9ABF0E04C8}"/>
          </ac:spMkLst>
        </pc:spChg>
        <pc:graphicFrameChg chg="add del mod modGraphic">
          <ac:chgData name="Tan Hoang Ho" userId="8a50824bf595c906" providerId="LiveId" clId="{EFB8888B-0DBF-4994-9EE0-0792BC453A92}" dt="2022-07-24T02:04:50.936" v="7244" actId="478"/>
          <ac:graphicFrameMkLst>
            <pc:docMk/>
            <pc:sldMk cId="2035084174" sldId="280"/>
            <ac:graphicFrameMk id="4" creationId="{1F1608E9-9CC7-1275-F454-E9BDB1C4A393}"/>
          </ac:graphicFrameMkLst>
        </pc:graphicFrameChg>
      </pc:sldChg>
      <pc:sldChg chg="modNotesTx">
        <pc:chgData name="Tan Hoang Ho" userId="8a50824bf595c906" providerId="LiveId" clId="{EFB8888B-0DBF-4994-9EE0-0792BC453A92}" dt="2022-07-19T15:32:00.572" v="2638" actId="20577"/>
        <pc:sldMkLst>
          <pc:docMk/>
          <pc:sldMk cId="2780802689" sldId="286"/>
        </pc:sldMkLst>
      </pc:sldChg>
      <pc:sldChg chg="addSp delSp modSp mod modAnim modNotesTx">
        <pc:chgData name="Tan Hoang Ho" userId="8a50824bf595c906" providerId="LiveId" clId="{EFB8888B-0DBF-4994-9EE0-0792BC453A92}" dt="2022-07-23T03:09:34.561" v="5535" actId="962"/>
        <pc:sldMkLst>
          <pc:docMk/>
          <pc:sldMk cId="2852315884" sldId="287"/>
        </pc:sldMkLst>
        <pc:picChg chg="add del">
          <ac:chgData name="Tan Hoang Ho" userId="8a50824bf595c906" providerId="LiveId" clId="{EFB8888B-0DBF-4994-9EE0-0792BC453A92}" dt="2022-07-19T13:41:28.478" v="7" actId="478"/>
          <ac:picMkLst>
            <pc:docMk/>
            <pc:sldMk cId="2852315884" sldId="287"/>
            <ac:picMk id="4" creationId="{E4E2DC54-ED73-E599-F667-DEB8CB049F6F}"/>
          </ac:picMkLst>
        </pc:picChg>
        <pc:picChg chg="mod">
          <ac:chgData name="Tan Hoang Ho" userId="8a50824bf595c906" providerId="LiveId" clId="{EFB8888B-0DBF-4994-9EE0-0792BC453A92}" dt="2022-07-23T03:09:34.561" v="5535" actId="962"/>
          <ac:picMkLst>
            <pc:docMk/>
            <pc:sldMk cId="2852315884" sldId="287"/>
            <ac:picMk id="24" creationId="{092639A9-BD56-814B-96AC-714648848FC3}"/>
          </ac:picMkLst>
        </pc:picChg>
        <pc:picChg chg="mod">
          <ac:chgData name="Tan Hoang Ho" userId="8a50824bf595c906" providerId="LiveId" clId="{EFB8888B-0DBF-4994-9EE0-0792BC453A92}" dt="2022-07-23T02:54:12.262" v="4636" actId="207"/>
          <ac:picMkLst>
            <pc:docMk/>
            <pc:sldMk cId="2852315884" sldId="287"/>
            <ac:picMk id="25" creationId="{E9C16EEB-52AC-B53E-23BB-ABADAE5257D4}"/>
          </ac:picMkLst>
        </pc:picChg>
      </pc:sldChg>
      <pc:sldChg chg="addSp delSp modSp mod delAnim modAnim modNotesTx">
        <pc:chgData name="Tan Hoang Ho" userId="8a50824bf595c906" providerId="LiveId" clId="{EFB8888B-0DBF-4994-9EE0-0792BC453A92}" dt="2022-07-24T01:57:00.600" v="7203" actId="16037"/>
        <pc:sldMkLst>
          <pc:docMk/>
          <pc:sldMk cId="900414809" sldId="288"/>
        </pc:sldMkLst>
        <pc:spChg chg="mod">
          <ac:chgData name="Tan Hoang Ho" userId="8a50824bf595c906" providerId="LiveId" clId="{EFB8888B-0DBF-4994-9EE0-0792BC453A92}" dt="2022-07-23T01:55:46.130" v="4032" actId="1076"/>
          <ac:spMkLst>
            <pc:docMk/>
            <pc:sldMk cId="900414809" sldId="288"/>
            <ac:spMk id="4" creationId="{F26BC154-27D1-6147-DE56-4FEB20B1244E}"/>
          </ac:spMkLst>
        </pc:spChg>
        <pc:graphicFrameChg chg="mod">
          <ac:chgData name="Tan Hoang Ho" userId="8a50824bf595c906" providerId="LiveId" clId="{EFB8888B-0DBF-4994-9EE0-0792BC453A92}" dt="2022-07-24T01:57:00.600" v="7203" actId="16037"/>
          <ac:graphicFrameMkLst>
            <pc:docMk/>
            <pc:sldMk cId="900414809" sldId="288"/>
            <ac:graphicFrameMk id="32" creationId="{5E79B22E-5875-4556-2CBD-C0B6B00CC280}"/>
          </ac:graphicFrameMkLst>
        </pc:graphicFrameChg>
        <pc:picChg chg="mod">
          <ac:chgData name="Tan Hoang Ho" userId="8a50824bf595c906" providerId="LiveId" clId="{EFB8888B-0DBF-4994-9EE0-0792BC453A92}" dt="2022-07-23T03:16:37.627" v="7086" actId="962"/>
          <ac:picMkLst>
            <pc:docMk/>
            <pc:sldMk cId="900414809" sldId="288"/>
            <ac:picMk id="7" creationId="{B7D94B3E-8FD2-735E-5220-DD32D99A3CA3}"/>
          </ac:picMkLst>
        </pc:picChg>
        <pc:picChg chg="add mod">
          <ac:chgData name="Tan Hoang Ho" userId="8a50824bf595c906" providerId="LiveId" clId="{EFB8888B-0DBF-4994-9EE0-0792BC453A92}" dt="2022-07-23T01:55:41.037" v="4031" actId="14100"/>
          <ac:picMkLst>
            <pc:docMk/>
            <pc:sldMk cId="900414809" sldId="288"/>
            <ac:picMk id="9" creationId="{BD825F27-54EB-8C42-5931-C3E07A2F4E7C}"/>
          </ac:picMkLst>
        </pc:picChg>
        <pc:picChg chg="add del mod">
          <ac:chgData name="Tan Hoang Ho" userId="8a50824bf595c906" providerId="LiveId" clId="{EFB8888B-0DBF-4994-9EE0-0792BC453A92}" dt="2022-07-23T01:54:13.492" v="4011" actId="478"/>
          <ac:picMkLst>
            <pc:docMk/>
            <pc:sldMk cId="900414809" sldId="288"/>
            <ac:picMk id="10" creationId="{EFC6EB37-7C85-2827-BE46-22C0D82EFF8E}"/>
          </ac:picMkLst>
        </pc:picChg>
        <pc:picChg chg="add mod ord">
          <ac:chgData name="Tan Hoang Ho" userId="8a50824bf595c906" providerId="LiveId" clId="{EFB8888B-0DBF-4994-9EE0-0792BC453A92}" dt="2022-07-23T03:16:57.794" v="7094" actId="962"/>
          <ac:picMkLst>
            <pc:docMk/>
            <pc:sldMk cId="900414809" sldId="288"/>
            <ac:picMk id="11" creationId="{0335D091-29A5-67E9-35B9-66E5DE0C5A7C}"/>
          </ac:picMkLst>
        </pc:picChg>
        <pc:picChg chg="add mod">
          <ac:chgData name="Tan Hoang Ho" userId="8a50824bf595c906" providerId="LiveId" clId="{EFB8888B-0DBF-4994-9EE0-0792BC453A92}" dt="2022-07-23T03:16:56.834" v="7092" actId="962"/>
          <ac:picMkLst>
            <pc:docMk/>
            <pc:sldMk cId="900414809" sldId="288"/>
            <ac:picMk id="12" creationId="{E500434E-060C-7A73-8FD1-7431F7291EE8}"/>
          </ac:picMkLst>
        </pc:picChg>
        <pc:picChg chg="add mod ord">
          <ac:chgData name="Tan Hoang Ho" userId="8a50824bf595c906" providerId="LiveId" clId="{EFB8888B-0DBF-4994-9EE0-0792BC453A92}" dt="2022-07-23T03:16:56.103" v="7090" actId="962"/>
          <ac:picMkLst>
            <pc:docMk/>
            <pc:sldMk cId="900414809" sldId="288"/>
            <ac:picMk id="13" creationId="{0ED6D48D-FC4F-7EF0-9AAF-7A100243137A}"/>
          </ac:picMkLst>
        </pc:picChg>
      </pc:sldChg>
      <pc:sldChg chg="addSp delSp modSp mod">
        <pc:chgData name="Tan Hoang Ho" userId="8a50824bf595c906" providerId="LiveId" clId="{EFB8888B-0DBF-4994-9EE0-0792BC453A92}" dt="2022-07-23T03:10:04.287" v="5581" actId="962"/>
        <pc:sldMkLst>
          <pc:docMk/>
          <pc:sldMk cId="806206194" sldId="289"/>
        </pc:sldMkLst>
        <pc:spChg chg="mod">
          <ac:chgData name="Tan Hoang Ho" userId="8a50824bf595c906" providerId="LiveId" clId="{EFB8888B-0DBF-4994-9EE0-0792BC453A92}" dt="2022-07-23T02:43:30.593" v="4478" actId="1076"/>
          <ac:spMkLst>
            <pc:docMk/>
            <pc:sldMk cId="806206194" sldId="289"/>
            <ac:spMk id="4" creationId="{A462E00C-12CB-3F04-1C44-92A24DD8FAC4}"/>
          </ac:spMkLst>
        </pc:spChg>
        <pc:spChg chg="mod ord">
          <ac:chgData name="Tan Hoang Ho" userId="8a50824bf595c906" providerId="LiveId" clId="{EFB8888B-0DBF-4994-9EE0-0792BC453A92}" dt="2022-07-23T02:43:22.395" v="4472" actId="26606"/>
          <ac:spMkLst>
            <pc:docMk/>
            <pc:sldMk cId="806206194" sldId="289"/>
            <ac:spMk id="5" creationId="{CF5803AD-F5AF-023A-3D24-F6A3740FB553}"/>
          </ac:spMkLst>
        </pc:spChg>
        <pc:spChg chg="add del">
          <ac:chgData name="Tan Hoang Ho" userId="8a50824bf595c906" providerId="LiveId" clId="{EFB8888B-0DBF-4994-9EE0-0792BC453A92}" dt="2022-07-23T02:43:22.395" v="4472" actId="26606"/>
          <ac:spMkLst>
            <pc:docMk/>
            <pc:sldMk cId="806206194" sldId="289"/>
            <ac:spMk id="53" creationId="{B95B9BA8-1D69-4796-85F5-B6D0BD52354B}"/>
          </ac:spMkLst>
        </pc:spChg>
        <pc:spChg chg="add del">
          <ac:chgData name="Tan Hoang Ho" userId="8a50824bf595c906" providerId="LiveId" clId="{EFB8888B-0DBF-4994-9EE0-0792BC453A92}" dt="2022-07-23T02:43:19.959" v="4470" actId="26606"/>
          <ac:spMkLst>
            <pc:docMk/>
            <pc:sldMk cId="806206194" sldId="289"/>
            <ac:spMk id="66" creationId="{B95B9BA8-1D69-4796-85F5-B6D0BD52354B}"/>
          </ac:spMkLst>
        </pc:spChg>
        <pc:spChg chg="add del">
          <ac:chgData name="Tan Hoang Ho" userId="8a50824bf595c906" providerId="LiveId" clId="{EFB8888B-0DBF-4994-9EE0-0792BC453A92}" dt="2022-07-23T02:43:22.395" v="4472" actId="26606"/>
          <ac:spMkLst>
            <pc:docMk/>
            <pc:sldMk cId="806206194" sldId="289"/>
            <ac:spMk id="75" creationId="{B95B9BA8-1D69-4796-85F5-B6D0BD52354B}"/>
          </ac:spMkLst>
        </pc:spChg>
        <pc:grpChg chg="add del">
          <ac:chgData name="Tan Hoang Ho" userId="8a50824bf595c906" providerId="LiveId" clId="{EFB8888B-0DBF-4994-9EE0-0792BC453A92}" dt="2022-07-23T02:43:22.395" v="4472" actId="26606"/>
          <ac:grpSpMkLst>
            <pc:docMk/>
            <pc:sldMk cId="806206194" sldId="289"/>
            <ac:grpSpMk id="55" creationId="{B868920F-3C89-4780-A399-2A0099F45D9B}"/>
          </ac:grpSpMkLst>
        </pc:grpChg>
        <pc:grpChg chg="add del">
          <ac:chgData name="Tan Hoang Ho" userId="8a50824bf595c906" providerId="LiveId" clId="{EFB8888B-0DBF-4994-9EE0-0792BC453A92}" dt="2022-07-23T02:43:22.395" v="4472" actId="26606"/>
          <ac:grpSpMkLst>
            <pc:docMk/>
            <pc:sldMk cId="806206194" sldId="289"/>
            <ac:grpSpMk id="68" creationId="{B868920F-3C89-4780-A399-2A0099F45D9B}"/>
          </ac:grpSpMkLst>
        </pc:grpChg>
        <pc:picChg chg="mod">
          <ac:chgData name="Tan Hoang Ho" userId="8a50824bf595c906" providerId="LiveId" clId="{EFB8888B-0DBF-4994-9EE0-0792BC453A92}" dt="2022-07-23T03:10:04.287" v="5581" actId="962"/>
          <ac:picMkLst>
            <pc:docMk/>
            <pc:sldMk cId="806206194" sldId="289"/>
            <ac:picMk id="15" creationId="{B63C3865-8CDF-EE4A-55E6-1D04CF809936}"/>
          </ac:picMkLst>
        </pc:picChg>
      </pc:sldChg>
      <pc:sldChg chg="addSp modSp modAnim">
        <pc:chgData name="Tan Hoang Ho" userId="8a50824bf595c906" providerId="LiveId" clId="{EFB8888B-0DBF-4994-9EE0-0792BC453A92}" dt="2022-07-23T03:10:22.443" v="5584" actId="962"/>
        <pc:sldMkLst>
          <pc:docMk/>
          <pc:sldMk cId="3682592943" sldId="290"/>
        </pc:sldMkLst>
        <pc:spChg chg="add mod">
          <ac:chgData name="Tan Hoang Ho" userId="8a50824bf595c906" providerId="LiveId" clId="{EFB8888B-0DBF-4994-9EE0-0792BC453A92}" dt="2022-07-23T03:05:15.158" v="4792" actId="1076"/>
          <ac:spMkLst>
            <pc:docMk/>
            <pc:sldMk cId="3682592943" sldId="290"/>
            <ac:spMk id="2" creationId="{90BF8E38-C8CE-0D8C-0718-A87B310A6ABF}"/>
          </ac:spMkLst>
        </pc:spChg>
        <pc:graphicFrameChg chg="mod">
          <ac:chgData name="Tan Hoang Ho" userId="8a50824bf595c906" providerId="LiveId" clId="{EFB8888B-0DBF-4994-9EE0-0792BC453A92}" dt="2022-07-23T03:10:13.869" v="5583" actId="962"/>
          <ac:graphicFrameMkLst>
            <pc:docMk/>
            <pc:sldMk cId="3682592943" sldId="290"/>
            <ac:graphicFrameMk id="25" creationId="{5756CB42-60AF-FC43-30D6-8DE9DEB18A6F}"/>
          </ac:graphicFrameMkLst>
        </pc:graphicFrameChg>
        <pc:picChg chg="mod">
          <ac:chgData name="Tan Hoang Ho" userId="8a50824bf595c906" providerId="LiveId" clId="{EFB8888B-0DBF-4994-9EE0-0792BC453A92}" dt="2022-07-23T03:10:22.443" v="5584" actId="962"/>
          <ac:picMkLst>
            <pc:docMk/>
            <pc:sldMk cId="3682592943" sldId="290"/>
            <ac:picMk id="12" creationId="{0F1D0D55-782F-2950-0D5E-78594D903475}"/>
          </ac:picMkLst>
        </pc:picChg>
      </pc:sldChg>
      <pc:sldChg chg="addSp delSp modSp mod modAnim">
        <pc:chgData name="Tan Hoang Ho" userId="8a50824bf595c906" providerId="LiveId" clId="{EFB8888B-0DBF-4994-9EE0-0792BC453A92}" dt="2022-07-23T03:10:39.454" v="5686" actId="962"/>
        <pc:sldMkLst>
          <pc:docMk/>
          <pc:sldMk cId="471940585" sldId="292"/>
        </pc:sldMkLst>
        <pc:spChg chg="mod">
          <ac:chgData name="Tan Hoang Ho" userId="8a50824bf595c906" providerId="LiveId" clId="{EFB8888B-0DBF-4994-9EE0-0792BC453A92}" dt="2022-07-23T03:06:16.907" v="4813" actId="403"/>
          <ac:spMkLst>
            <pc:docMk/>
            <pc:sldMk cId="471940585" sldId="292"/>
            <ac:spMk id="2" creationId="{41C5AF48-B3EE-484E-5A2D-B06229776E09}"/>
          </ac:spMkLst>
        </pc:spChg>
        <pc:spChg chg="add del mod">
          <ac:chgData name="Tan Hoang Ho" userId="8a50824bf595c906" providerId="LiveId" clId="{EFB8888B-0DBF-4994-9EE0-0792BC453A92}" dt="2022-07-19T13:42:48.975" v="16" actId="26606"/>
          <ac:spMkLst>
            <pc:docMk/>
            <pc:sldMk cId="471940585" sldId="292"/>
            <ac:spMk id="5" creationId="{CD234E0E-5535-8BF2-4845-1BDAA9759A17}"/>
          </ac:spMkLst>
        </pc:spChg>
        <pc:graphicFrameChg chg="del">
          <ac:chgData name="Tan Hoang Ho" userId="8a50824bf595c906" providerId="LiveId" clId="{EFB8888B-0DBF-4994-9EE0-0792BC453A92}" dt="2022-07-19T13:42:00.128" v="9" actId="478"/>
          <ac:graphicFrameMkLst>
            <pc:docMk/>
            <pc:sldMk cId="471940585" sldId="292"/>
            <ac:graphicFrameMk id="4" creationId="{ECB45833-CE2E-831A-C8FC-9272473EF3BA}"/>
          </ac:graphicFrameMkLst>
        </pc:graphicFrameChg>
        <pc:graphicFrameChg chg="add del modGraphic">
          <ac:chgData name="Tan Hoang Ho" userId="8a50824bf595c906" providerId="LiveId" clId="{EFB8888B-0DBF-4994-9EE0-0792BC453A92}" dt="2022-07-19T13:42:17.206" v="15" actId="1032"/>
          <ac:graphicFrameMkLst>
            <pc:docMk/>
            <pc:sldMk cId="471940585" sldId="292"/>
            <ac:graphicFrameMk id="6" creationId="{EAD46EBF-311B-B8E7-79B9-17BC4F73CDA1}"/>
          </ac:graphicFrameMkLst>
        </pc:graphicFrameChg>
        <pc:graphicFrameChg chg="add mod modGraphic">
          <ac:chgData name="Tan Hoang Ho" userId="8a50824bf595c906" providerId="LiveId" clId="{EFB8888B-0DBF-4994-9EE0-0792BC453A92}" dt="2022-07-23T03:10:27.621" v="5586" actId="962"/>
          <ac:graphicFrameMkLst>
            <pc:docMk/>
            <pc:sldMk cId="471940585" sldId="292"/>
            <ac:graphicFrameMk id="40" creationId="{38DA9170-4392-8E28-B27E-2434ACA6332A}"/>
          </ac:graphicFrameMkLst>
        </pc:graphicFrameChg>
        <pc:picChg chg="add mod">
          <ac:chgData name="Tan Hoang Ho" userId="8a50824bf595c906" providerId="LiveId" clId="{EFB8888B-0DBF-4994-9EE0-0792BC453A92}" dt="2022-07-23T03:10:39.454" v="5686" actId="962"/>
          <ac:picMkLst>
            <pc:docMk/>
            <pc:sldMk cId="471940585" sldId="292"/>
            <ac:picMk id="4" creationId="{7DFEA633-70D7-1D6B-D81F-D2A10E185EC8}"/>
          </ac:picMkLst>
        </pc:picChg>
      </pc:sldChg>
      <pc:sldChg chg="modSp mod">
        <pc:chgData name="Tan Hoang Ho" userId="8a50824bf595c906" providerId="LiveId" clId="{EFB8888B-0DBF-4994-9EE0-0792BC453A92}" dt="2022-07-23T03:11:38.236" v="6165" actId="962"/>
        <pc:sldMkLst>
          <pc:docMk/>
          <pc:sldMk cId="853813703" sldId="293"/>
        </pc:sldMkLst>
        <pc:spChg chg="mod">
          <ac:chgData name="Tan Hoang Ho" userId="8a50824bf595c906" providerId="LiveId" clId="{EFB8888B-0DBF-4994-9EE0-0792BC453A92}" dt="2022-07-22T23:33:09.557" v="3037" actId="20577"/>
          <ac:spMkLst>
            <pc:docMk/>
            <pc:sldMk cId="853813703" sldId="293"/>
            <ac:spMk id="4" creationId="{E22098F9-D384-20F8-D381-06CEFC91C1F8}"/>
          </ac:spMkLst>
        </pc:spChg>
        <pc:picChg chg="mod">
          <ac:chgData name="Tan Hoang Ho" userId="8a50824bf595c906" providerId="LiveId" clId="{EFB8888B-0DBF-4994-9EE0-0792BC453A92}" dt="2022-07-23T03:11:38.236" v="6165" actId="962"/>
          <ac:picMkLst>
            <pc:docMk/>
            <pc:sldMk cId="853813703" sldId="293"/>
            <ac:picMk id="46" creationId="{6DE0809F-B765-A506-4028-69CC04B47867}"/>
          </ac:picMkLst>
        </pc:picChg>
      </pc:sldChg>
      <pc:sldChg chg="modSp mod">
        <pc:chgData name="Tan Hoang Ho" userId="8a50824bf595c906" providerId="LiveId" clId="{EFB8888B-0DBF-4994-9EE0-0792BC453A92}" dt="2022-07-23T03:16:19.302" v="7085" actId="962"/>
        <pc:sldMkLst>
          <pc:docMk/>
          <pc:sldMk cId="3693898812" sldId="295"/>
        </pc:sldMkLst>
        <pc:spChg chg="mod">
          <ac:chgData name="Tan Hoang Ho" userId="8a50824bf595c906" providerId="LiveId" clId="{EFB8888B-0DBF-4994-9EE0-0792BC453A92}" dt="2022-07-23T02:59:31.501" v="4695" actId="20577"/>
          <ac:spMkLst>
            <pc:docMk/>
            <pc:sldMk cId="3693898812" sldId="295"/>
            <ac:spMk id="7" creationId="{0315BA6E-E206-8967-F1E9-322F70782425}"/>
          </ac:spMkLst>
        </pc:spChg>
        <pc:graphicFrameChg chg="mod">
          <ac:chgData name="Tan Hoang Ho" userId="8a50824bf595c906" providerId="LiveId" clId="{EFB8888B-0DBF-4994-9EE0-0792BC453A92}" dt="2022-07-23T03:16:19.302" v="7085" actId="962"/>
          <ac:graphicFrameMkLst>
            <pc:docMk/>
            <pc:sldMk cId="3693898812" sldId="295"/>
            <ac:graphicFrameMk id="80" creationId="{DA6F76C7-4DA6-5736-F096-18FA227BBAEB}"/>
          </ac:graphicFrameMkLst>
        </pc:graphicFrameChg>
      </pc:sldChg>
      <pc:sldChg chg="modSp mod">
        <pc:chgData name="Tan Hoang Ho" userId="8a50824bf595c906" providerId="LiveId" clId="{EFB8888B-0DBF-4994-9EE0-0792BC453A92}" dt="2022-07-23T03:11:53.384" v="6170" actId="962"/>
        <pc:sldMkLst>
          <pc:docMk/>
          <pc:sldMk cId="313283239" sldId="296"/>
        </pc:sldMkLst>
        <pc:spChg chg="mod">
          <ac:chgData name="Tan Hoang Ho" userId="8a50824bf595c906" providerId="LiveId" clId="{EFB8888B-0DBF-4994-9EE0-0792BC453A92}" dt="2022-07-23T00:22:01.084" v="3583" actId="27636"/>
          <ac:spMkLst>
            <pc:docMk/>
            <pc:sldMk cId="313283239" sldId="296"/>
            <ac:spMk id="4" creationId="{75A6BA30-12BB-65A9-FF3D-C135C080073F}"/>
          </ac:spMkLst>
        </pc:spChg>
        <pc:picChg chg="mod">
          <ac:chgData name="Tan Hoang Ho" userId="8a50824bf595c906" providerId="LiveId" clId="{EFB8888B-0DBF-4994-9EE0-0792BC453A92}" dt="2022-07-23T03:11:53.384" v="6170" actId="962"/>
          <ac:picMkLst>
            <pc:docMk/>
            <pc:sldMk cId="313283239" sldId="296"/>
            <ac:picMk id="15" creationId="{78374A86-54D1-9F91-EF81-D21DEFC91B29}"/>
          </ac:picMkLst>
        </pc:picChg>
        <pc:picChg chg="mod modCrop">
          <ac:chgData name="Tan Hoang Ho" userId="8a50824bf595c906" providerId="LiveId" clId="{EFB8888B-0DBF-4994-9EE0-0792BC453A92}" dt="2022-07-23T03:07:56.584" v="5038" actId="962"/>
          <ac:picMkLst>
            <pc:docMk/>
            <pc:sldMk cId="313283239" sldId="296"/>
            <ac:picMk id="17" creationId="{D8618621-6D38-B87C-D6F0-434E65C8D8F7}"/>
          </ac:picMkLst>
        </pc:picChg>
      </pc:sldChg>
      <pc:sldChg chg="modSp mod modAnim">
        <pc:chgData name="Tan Hoang Ho" userId="8a50824bf595c906" providerId="LiveId" clId="{EFB8888B-0DBF-4994-9EE0-0792BC453A92}" dt="2022-07-24T01:52:45.735" v="7183" actId="20577"/>
        <pc:sldMkLst>
          <pc:docMk/>
          <pc:sldMk cId="527699205" sldId="297"/>
        </pc:sldMkLst>
        <pc:spChg chg="mod">
          <ac:chgData name="Tan Hoang Ho" userId="8a50824bf595c906" providerId="LiveId" clId="{EFB8888B-0DBF-4994-9EE0-0792BC453A92}" dt="2022-07-22T23:34:15.726" v="3095" actId="20577"/>
          <ac:spMkLst>
            <pc:docMk/>
            <pc:sldMk cId="527699205" sldId="297"/>
            <ac:spMk id="4" creationId="{344FB44B-D8A3-A285-1737-7DEC890C97B5}"/>
          </ac:spMkLst>
        </pc:spChg>
        <pc:spChg chg="mod">
          <ac:chgData name="Tan Hoang Ho" userId="8a50824bf595c906" providerId="LiveId" clId="{EFB8888B-0DBF-4994-9EE0-0792BC453A92}" dt="2022-07-24T01:52:45.735" v="7183" actId="20577"/>
          <ac:spMkLst>
            <pc:docMk/>
            <pc:sldMk cId="527699205" sldId="297"/>
            <ac:spMk id="39" creationId="{5122264E-24C9-D615-39EE-10B64C6A65EC}"/>
          </ac:spMkLst>
        </pc:spChg>
        <pc:picChg chg="mod">
          <ac:chgData name="Tan Hoang Ho" userId="8a50824bf595c906" providerId="LiveId" clId="{EFB8888B-0DBF-4994-9EE0-0792BC453A92}" dt="2022-07-23T03:11:40.659" v="6166" actId="962"/>
          <ac:picMkLst>
            <pc:docMk/>
            <pc:sldMk cId="527699205" sldId="297"/>
            <ac:picMk id="20" creationId="{E2EFCC6E-2631-519D-B2BA-AF3C3188D2D2}"/>
          </ac:picMkLst>
        </pc:picChg>
      </pc:sldChg>
      <pc:sldChg chg="modSp mod">
        <pc:chgData name="Tan Hoang Ho" userId="8a50824bf595c906" providerId="LiveId" clId="{EFB8888B-0DBF-4994-9EE0-0792BC453A92}" dt="2022-07-23T03:11:58.994" v="6172" actId="962"/>
        <pc:sldMkLst>
          <pc:docMk/>
          <pc:sldMk cId="1092444627" sldId="298"/>
        </pc:sldMkLst>
        <pc:graphicFrameChg chg="mod">
          <ac:chgData name="Tan Hoang Ho" userId="8a50824bf595c906" providerId="LiveId" clId="{EFB8888B-0DBF-4994-9EE0-0792BC453A92}" dt="2022-07-23T03:11:58.994" v="6172" actId="962"/>
          <ac:graphicFrameMkLst>
            <pc:docMk/>
            <pc:sldMk cId="1092444627" sldId="298"/>
            <ac:graphicFrameMk id="39" creationId="{B93778AC-C270-E9D5-2687-F3E5F6ED5FC7}"/>
          </ac:graphicFrameMkLst>
        </pc:graphicFrameChg>
      </pc:sldChg>
      <pc:sldChg chg="modSp">
        <pc:chgData name="Tan Hoang Ho" userId="8a50824bf595c906" providerId="LiveId" clId="{EFB8888B-0DBF-4994-9EE0-0792BC453A92}" dt="2022-07-23T03:13:19.045" v="6895" actId="962"/>
        <pc:sldMkLst>
          <pc:docMk/>
          <pc:sldMk cId="1093920980" sldId="302"/>
        </pc:sldMkLst>
        <pc:picChg chg="mod">
          <ac:chgData name="Tan Hoang Ho" userId="8a50824bf595c906" providerId="LiveId" clId="{EFB8888B-0DBF-4994-9EE0-0792BC453A92}" dt="2022-07-23T03:13:19.045" v="6895" actId="962"/>
          <ac:picMkLst>
            <pc:docMk/>
            <pc:sldMk cId="1093920980" sldId="302"/>
            <ac:picMk id="3" creationId="{E1DAA1B5-1DFF-D0D6-80CD-F5F1AF7BAE92}"/>
          </ac:picMkLst>
        </pc:picChg>
      </pc:sldChg>
      <pc:sldChg chg="addSp delSp modSp mod ord delAnim modAnim delDesignElem chgLayout">
        <pc:chgData name="Tan Hoang Ho" userId="8a50824bf595c906" providerId="LiveId" clId="{EFB8888B-0DBF-4994-9EE0-0792BC453A92}" dt="2022-07-23T03:12:55.146" v="6695" actId="962"/>
        <pc:sldMkLst>
          <pc:docMk/>
          <pc:sldMk cId="1468521" sldId="304"/>
        </pc:sldMkLst>
        <pc:spChg chg="add del mod ord">
          <ac:chgData name="Tan Hoang Ho" userId="8a50824bf595c906" providerId="LiveId" clId="{EFB8888B-0DBF-4994-9EE0-0792BC453A92}" dt="2022-07-22T23:41:47.586" v="3268" actId="700"/>
          <ac:spMkLst>
            <pc:docMk/>
            <pc:sldMk cId="1468521" sldId="304"/>
            <ac:spMk id="2" creationId="{47361EA8-5B8D-1497-FB21-49D1A0763F7D}"/>
          </ac:spMkLst>
        </pc:spChg>
        <pc:spChg chg="del mod ord">
          <ac:chgData name="Tan Hoang Ho" userId="8a50824bf595c906" providerId="LiveId" clId="{EFB8888B-0DBF-4994-9EE0-0792BC453A92}" dt="2022-07-22T23:41:59.254" v="3271" actId="478"/>
          <ac:spMkLst>
            <pc:docMk/>
            <pc:sldMk cId="1468521" sldId="304"/>
            <ac:spMk id="4" creationId="{F26BC154-27D1-6147-DE56-4FEB20B1244E}"/>
          </ac:spMkLst>
        </pc:spChg>
        <pc:spChg chg="add mod">
          <ac:chgData name="Tan Hoang Ho" userId="8a50824bf595c906" providerId="LiveId" clId="{EFB8888B-0DBF-4994-9EE0-0792BC453A92}" dt="2022-07-22T23:42:05.588" v="3310" actId="20577"/>
          <ac:spMkLst>
            <pc:docMk/>
            <pc:sldMk cId="1468521" sldId="304"/>
            <ac:spMk id="6" creationId="{565F7C74-EB4E-DF7B-7626-542400CF5A98}"/>
          </ac:spMkLst>
        </pc:spChg>
        <pc:spChg chg="add del mod">
          <ac:chgData name="Tan Hoang Ho" userId="8a50824bf595c906" providerId="LiveId" clId="{EFB8888B-0DBF-4994-9EE0-0792BC453A92}" dt="2022-07-22T23:57:24.843" v="3330" actId="478"/>
          <ac:spMkLst>
            <pc:docMk/>
            <pc:sldMk cId="1468521" sldId="304"/>
            <ac:spMk id="9" creationId="{2736B82A-D463-0E87-00D9-87C097745801}"/>
          </ac:spMkLst>
        </pc:spChg>
        <pc:spChg chg="add del">
          <ac:chgData name="Tan Hoang Ho" userId="8a50824bf595c906" providerId="LiveId" clId="{EFB8888B-0DBF-4994-9EE0-0792BC453A92}" dt="2022-07-22T23:41:47.586" v="3268" actId="700"/>
          <ac:spMkLst>
            <pc:docMk/>
            <pc:sldMk cId="1468521" sldId="304"/>
            <ac:spMk id="27" creationId="{B95B9BA8-1D69-4796-85F5-B6D0BD52354B}"/>
          </ac:spMkLst>
        </pc:spChg>
        <pc:grpChg chg="add del">
          <ac:chgData name="Tan Hoang Ho" userId="8a50824bf595c906" providerId="LiveId" clId="{EFB8888B-0DBF-4994-9EE0-0792BC453A92}" dt="2022-07-22T23:41:47.586" v="3268" actId="700"/>
          <ac:grpSpMkLst>
            <pc:docMk/>
            <pc:sldMk cId="1468521" sldId="304"/>
            <ac:grpSpMk id="28" creationId="{207EE6D2-B8A8-4EA6-879E-705FC91778E0}"/>
          </ac:grpSpMkLst>
        </pc:grpChg>
        <pc:picChg chg="add del mod">
          <ac:chgData name="Tan Hoang Ho" userId="8a50824bf595c906" providerId="LiveId" clId="{EFB8888B-0DBF-4994-9EE0-0792BC453A92}" dt="2022-07-22T23:40:36.087" v="3266" actId="478"/>
          <ac:picMkLst>
            <pc:docMk/>
            <pc:sldMk cId="1468521" sldId="304"/>
            <ac:picMk id="3" creationId="{37AF8B8F-D9AD-13C8-5DBE-905492C95E6E}"/>
          </ac:picMkLst>
        </pc:picChg>
        <pc:picChg chg="add del mod">
          <ac:chgData name="Tan Hoang Ho" userId="8a50824bf595c906" providerId="LiveId" clId="{EFB8888B-0DBF-4994-9EE0-0792BC453A92}" dt="2022-07-22T23:46:42.872" v="3320" actId="478"/>
          <ac:picMkLst>
            <pc:docMk/>
            <pc:sldMk cId="1468521" sldId="304"/>
            <ac:picMk id="8" creationId="{E578F528-3CBB-BB7A-DFD7-0E90F1E47D96}"/>
          </ac:picMkLst>
        </pc:picChg>
        <pc:picChg chg="del">
          <ac:chgData name="Tan Hoang Ho" userId="8a50824bf595c906" providerId="LiveId" clId="{EFB8888B-0DBF-4994-9EE0-0792BC453A92}" dt="2022-07-19T13:57:53.405" v="681" actId="478"/>
          <ac:picMkLst>
            <pc:docMk/>
            <pc:sldMk cId="1468521" sldId="304"/>
            <ac:picMk id="10" creationId="{427A04D2-4433-D837-7343-E9AAB5068592}"/>
          </ac:picMkLst>
        </pc:picChg>
        <pc:picChg chg="add del mod">
          <ac:chgData name="Tan Hoang Ho" userId="8a50824bf595c906" providerId="LiveId" clId="{EFB8888B-0DBF-4994-9EE0-0792BC453A92}" dt="2022-07-22T23:52:39.049" v="3323" actId="478"/>
          <ac:picMkLst>
            <pc:docMk/>
            <pc:sldMk cId="1468521" sldId="304"/>
            <ac:picMk id="11" creationId="{A37173AF-D340-3537-C1B1-4F6A179694BD}"/>
          </ac:picMkLst>
        </pc:picChg>
        <pc:picChg chg="add del mod modCrop">
          <ac:chgData name="Tan Hoang Ho" userId="8a50824bf595c906" providerId="LiveId" clId="{EFB8888B-0DBF-4994-9EE0-0792BC453A92}" dt="2022-07-22T23:52:57.877" v="3329" actId="22"/>
          <ac:picMkLst>
            <pc:docMk/>
            <pc:sldMk cId="1468521" sldId="304"/>
            <ac:picMk id="13" creationId="{E5498A08-D218-55C4-15E9-21434A1DE381}"/>
          </ac:picMkLst>
        </pc:picChg>
        <pc:picChg chg="add del mod">
          <ac:chgData name="Tan Hoang Ho" userId="8a50824bf595c906" providerId="LiveId" clId="{EFB8888B-0DBF-4994-9EE0-0792BC453A92}" dt="2022-07-22T23:59:42.767" v="3335" actId="478"/>
          <ac:picMkLst>
            <pc:docMk/>
            <pc:sldMk cId="1468521" sldId="304"/>
            <ac:picMk id="15" creationId="{923ABBA3-8510-21A3-BA50-B5126A084057}"/>
          </ac:picMkLst>
        </pc:picChg>
        <pc:picChg chg="add del mod ord modCrop">
          <ac:chgData name="Tan Hoang Ho" userId="8a50824bf595c906" providerId="LiveId" clId="{EFB8888B-0DBF-4994-9EE0-0792BC453A92}" dt="2022-07-23T00:08:34.119" v="3407" actId="478"/>
          <ac:picMkLst>
            <pc:docMk/>
            <pc:sldMk cId="1468521" sldId="304"/>
            <ac:picMk id="17" creationId="{0F3CEF9D-A75E-5E41-E054-8CB8E08649FC}"/>
          </ac:picMkLst>
        </pc:picChg>
        <pc:picChg chg="add mod ord">
          <ac:chgData name="Tan Hoang Ho" userId="8a50824bf595c906" providerId="LiveId" clId="{EFB8888B-0DBF-4994-9EE0-0792BC453A92}" dt="2022-07-23T03:12:04.294" v="6173" actId="962"/>
          <ac:picMkLst>
            <pc:docMk/>
            <pc:sldMk cId="1468521" sldId="304"/>
            <ac:picMk id="19" creationId="{55E5A1CE-3421-F0D0-32C6-9F2FF737B337}"/>
          </ac:picMkLst>
        </pc:picChg>
        <pc:picChg chg="add mod modCrop">
          <ac:chgData name="Tan Hoang Ho" userId="8a50824bf595c906" providerId="LiveId" clId="{EFB8888B-0DBF-4994-9EE0-0792BC453A92}" dt="2022-07-23T03:12:55.146" v="6695" actId="962"/>
          <ac:picMkLst>
            <pc:docMk/>
            <pc:sldMk cId="1468521" sldId="304"/>
            <ac:picMk id="21" creationId="{5CA60587-E7BD-D548-6EE9-BF2D06529060}"/>
          </ac:picMkLst>
        </pc:picChg>
      </pc:sldChg>
      <pc:sldChg chg="modSp mod modNotesTx">
        <pc:chgData name="Tan Hoang Ho" userId="8a50824bf595c906" providerId="LiveId" clId="{EFB8888B-0DBF-4994-9EE0-0792BC453A92}" dt="2022-07-23T03:08:19.728" v="5140" actId="962"/>
        <pc:sldMkLst>
          <pc:docMk/>
          <pc:sldMk cId="4113465560" sldId="305"/>
        </pc:sldMkLst>
        <pc:spChg chg="mod">
          <ac:chgData name="Tan Hoang Ho" userId="8a50824bf595c906" providerId="LiveId" clId="{EFB8888B-0DBF-4994-9EE0-0792BC453A92}" dt="2022-07-23T00:19:00.483" v="3501"/>
          <ac:spMkLst>
            <pc:docMk/>
            <pc:sldMk cId="4113465560" sldId="305"/>
            <ac:spMk id="9" creationId="{B748160C-103F-B854-75A1-2550206EC575}"/>
          </ac:spMkLst>
        </pc:spChg>
        <pc:picChg chg="mod">
          <ac:chgData name="Tan Hoang Ho" userId="8a50824bf595c906" providerId="LiveId" clId="{EFB8888B-0DBF-4994-9EE0-0792BC453A92}" dt="2022-07-23T03:08:19.728" v="5140" actId="962"/>
          <ac:picMkLst>
            <pc:docMk/>
            <pc:sldMk cId="4113465560" sldId="305"/>
            <ac:picMk id="5" creationId="{9EB99D8C-5272-41AD-63C9-C17A3FF2A032}"/>
          </ac:picMkLst>
        </pc:picChg>
      </pc:sldChg>
      <pc:sldChg chg="modSp">
        <pc:chgData name="Tan Hoang Ho" userId="8a50824bf595c906" providerId="LiveId" clId="{EFB8888B-0DBF-4994-9EE0-0792BC453A92}" dt="2022-07-23T03:08:36.002" v="5248" actId="962"/>
        <pc:sldMkLst>
          <pc:docMk/>
          <pc:sldMk cId="792395947" sldId="306"/>
        </pc:sldMkLst>
        <pc:picChg chg="mod">
          <ac:chgData name="Tan Hoang Ho" userId="8a50824bf595c906" providerId="LiveId" clId="{EFB8888B-0DBF-4994-9EE0-0792BC453A92}" dt="2022-07-23T03:08:36.002" v="5248" actId="962"/>
          <ac:picMkLst>
            <pc:docMk/>
            <pc:sldMk cId="792395947" sldId="306"/>
            <ac:picMk id="5" creationId="{5DF904B1-69A3-556B-A467-D0CDCFB18E9A}"/>
          </ac:picMkLst>
        </pc:picChg>
      </pc:sldChg>
      <pc:sldChg chg="addSp delSp modSp mod">
        <pc:chgData name="Tan Hoang Ho" userId="8a50824bf595c906" providerId="LiveId" clId="{EFB8888B-0DBF-4994-9EE0-0792BC453A92}" dt="2022-07-23T02:42:15.820" v="4457" actId="403"/>
        <pc:sldMkLst>
          <pc:docMk/>
          <pc:sldMk cId="498183876" sldId="307"/>
        </pc:sldMkLst>
        <pc:spChg chg="mod">
          <ac:chgData name="Tan Hoang Ho" userId="8a50824bf595c906" providerId="LiveId" clId="{EFB8888B-0DBF-4994-9EE0-0792BC453A92}" dt="2022-07-23T02:42:15.820" v="4457" actId="403"/>
          <ac:spMkLst>
            <pc:docMk/>
            <pc:sldMk cId="498183876" sldId="307"/>
            <ac:spMk id="2" creationId="{8335CBBC-7B98-9A94-7D27-EA277E77E2BE}"/>
          </ac:spMkLst>
        </pc:spChg>
        <pc:spChg chg="mod">
          <ac:chgData name="Tan Hoang Ho" userId="8a50824bf595c906" providerId="LiveId" clId="{EFB8888B-0DBF-4994-9EE0-0792BC453A92}" dt="2022-07-23T02:41:56.902" v="4453" actId="27636"/>
          <ac:spMkLst>
            <pc:docMk/>
            <pc:sldMk cId="498183876" sldId="307"/>
            <ac:spMk id="3" creationId="{A1014450-E4D8-814C-6418-3FA71F68FB01}"/>
          </ac:spMkLst>
        </pc:spChg>
        <pc:spChg chg="del">
          <ac:chgData name="Tan Hoang Ho" userId="8a50824bf595c906" providerId="LiveId" clId="{EFB8888B-0DBF-4994-9EE0-0792BC453A92}" dt="2022-07-23T02:41:16.777" v="4406" actId="26606"/>
          <ac:spMkLst>
            <pc:docMk/>
            <pc:sldMk cId="498183876" sldId="307"/>
            <ac:spMk id="35" creationId="{305265DC-CF6B-4AE8-B3F3-2A7A16374D31}"/>
          </ac:spMkLst>
        </pc:spChg>
        <pc:spChg chg="add del">
          <ac:chgData name="Tan Hoang Ho" userId="8a50824bf595c906" providerId="LiveId" clId="{EFB8888B-0DBF-4994-9EE0-0792BC453A92}" dt="2022-07-23T02:41:41.811" v="4441" actId="26606"/>
          <ac:spMkLst>
            <pc:docMk/>
            <pc:sldMk cId="498183876" sldId="307"/>
            <ac:spMk id="44" creationId="{135FA909-3F24-448C-A8BC-7CF77F62F84F}"/>
          </ac:spMkLst>
        </pc:spChg>
        <pc:spChg chg="add del">
          <ac:chgData name="Tan Hoang Ho" userId="8a50824bf595c906" providerId="LiveId" clId="{EFB8888B-0DBF-4994-9EE0-0792BC453A92}" dt="2022-07-23T02:41:39.348" v="4438" actId="26606"/>
          <ac:spMkLst>
            <pc:docMk/>
            <pc:sldMk cId="498183876" sldId="307"/>
            <ac:spMk id="53" creationId="{135FA909-3F24-448C-A8BC-7CF77F62F84F}"/>
          </ac:spMkLst>
        </pc:spChg>
        <pc:spChg chg="add del">
          <ac:chgData name="Tan Hoang Ho" userId="8a50824bf595c906" providerId="LiveId" clId="{EFB8888B-0DBF-4994-9EE0-0792BC453A92}" dt="2022-07-23T02:41:41.800" v="4440" actId="26606"/>
          <ac:spMkLst>
            <pc:docMk/>
            <pc:sldMk cId="498183876" sldId="307"/>
            <ac:spMk id="59" creationId="{C3D6EC93-F369-413E-AA67-5D4104161046}"/>
          </ac:spMkLst>
        </pc:spChg>
        <pc:spChg chg="add">
          <ac:chgData name="Tan Hoang Ho" userId="8a50824bf595c906" providerId="LiveId" clId="{EFB8888B-0DBF-4994-9EE0-0792BC453A92}" dt="2022-07-23T02:41:41.811" v="4441" actId="26606"/>
          <ac:spMkLst>
            <pc:docMk/>
            <pc:sldMk cId="498183876" sldId="307"/>
            <ac:spMk id="64" creationId="{135FA909-3F24-448C-A8BC-7CF77F62F84F}"/>
          </ac:spMkLst>
        </pc:spChg>
        <pc:grpChg chg="del">
          <ac:chgData name="Tan Hoang Ho" userId="8a50824bf595c906" providerId="LiveId" clId="{EFB8888B-0DBF-4994-9EE0-0792BC453A92}" dt="2022-07-23T02:41:16.777" v="4406" actId="26606"/>
          <ac:grpSpMkLst>
            <pc:docMk/>
            <pc:sldMk cId="498183876" sldId="307"/>
            <ac:grpSpMk id="37" creationId="{37EA779C-87BF-454F-919D-A3DA98FD8A79}"/>
          </ac:grpSpMkLst>
        </pc:grpChg>
        <pc:grpChg chg="add del">
          <ac:chgData name="Tan Hoang Ho" userId="8a50824bf595c906" providerId="LiveId" clId="{EFB8888B-0DBF-4994-9EE0-0792BC453A92}" dt="2022-07-23T02:41:41.811" v="4441" actId="26606"/>
          <ac:grpSpMkLst>
            <pc:docMk/>
            <pc:sldMk cId="498183876" sldId="307"/>
            <ac:grpSpMk id="46" creationId="{8B60959F-9B69-4520-A16E-EA6BECC747D6}"/>
          </ac:grpSpMkLst>
        </pc:grpChg>
        <pc:grpChg chg="add del">
          <ac:chgData name="Tan Hoang Ho" userId="8a50824bf595c906" providerId="LiveId" clId="{EFB8888B-0DBF-4994-9EE0-0792BC453A92}" dt="2022-07-23T02:41:39.348" v="4438" actId="26606"/>
          <ac:grpSpMkLst>
            <pc:docMk/>
            <pc:sldMk cId="498183876" sldId="307"/>
            <ac:grpSpMk id="55" creationId="{8B60959F-9B69-4520-A16E-EA6BECC747D6}"/>
          </ac:grpSpMkLst>
        </pc:grpChg>
        <pc:grpChg chg="add del">
          <ac:chgData name="Tan Hoang Ho" userId="8a50824bf595c906" providerId="LiveId" clId="{EFB8888B-0DBF-4994-9EE0-0792BC453A92}" dt="2022-07-23T02:41:41.800" v="4440" actId="26606"/>
          <ac:grpSpMkLst>
            <pc:docMk/>
            <pc:sldMk cId="498183876" sldId="307"/>
            <ac:grpSpMk id="60" creationId="{4EA04677-6B2C-40F4-975C-ED9196552771}"/>
          </ac:grpSpMkLst>
        </pc:grpChg>
        <pc:grpChg chg="add">
          <ac:chgData name="Tan Hoang Ho" userId="8a50824bf595c906" providerId="LiveId" clId="{EFB8888B-0DBF-4994-9EE0-0792BC453A92}" dt="2022-07-23T02:41:41.811" v="4441" actId="26606"/>
          <ac:grpSpMkLst>
            <pc:docMk/>
            <pc:sldMk cId="498183876" sldId="307"/>
            <ac:grpSpMk id="65" creationId="{8B60959F-9B69-4520-A16E-EA6BECC747D6}"/>
          </ac:grpSpMkLst>
        </pc:grpChg>
        <pc:picChg chg="mod ord">
          <ac:chgData name="Tan Hoang Ho" userId="8a50824bf595c906" providerId="LiveId" clId="{EFB8888B-0DBF-4994-9EE0-0792BC453A92}" dt="2022-07-23T02:41:41.800" v="4440" actId="26606"/>
          <ac:picMkLst>
            <pc:docMk/>
            <pc:sldMk cId="498183876" sldId="307"/>
            <ac:picMk id="22" creationId="{5A9F6302-423F-5E54-9BCB-47FEE11B6A1F}"/>
          </ac:picMkLst>
        </pc:picChg>
      </pc:sldChg>
      <pc:sldChg chg="addSp delSp modSp mod modNotesTx">
        <pc:chgData name="Tan Hoang Ho" userId="8a50824bf595c906" providerId="LiveId" clId="{EFB8888B-0DBF-4994-9EE0-0792BC453A92}" dt="2022-07-23T03:13:43.669" v="7083" actId="962"/>
        <pc:sldMkLst>
          <pc:docMk/>
          <pc:sldMk cId="4151998929" sldId="308"/>
        </pc:sldMkLst>
        <pc:spChg chg="del">
          <ac:chgData name="Tan Hoang Ho" userId="8a50824bf595c906" providerId="LiveId" clId="{EFB8888B-0DBF-4994-9EE0-0792BC453A92}" dt="2022-07-23T00:15:51.973" v="3417" actId="478"/>
          <ac:spMkLst>
            <pc:docMk/>
            <pc:sldMk cId="4151998929" sldId="308"/>
            <ac:spMk id="3" creationId="{5480BDCA-A6CB-CA60-E4C8-BA2E690E337B}"/>
          </ac:spMkLst>
        </pc:spChg>
        <pc:spChg chg="add del mod">
          <ac:chgData name="Tan Hoang Ho" userId="8a50824bf595c906" providerId="LiveId" clId="{EFB8888B-0DBF-4994-9EE0-0792BC453A92}" dt="2022-07-23T00:15:55.534" v="3418" actId="478"/>
          <ac:spMkLst>
            <pc:docMk/>
            <pc:sldMk cId="4151998929" sldId="308"/>
            <ac:spMk id="7" creationId="{17B89640-996F-032F-5500-291C11B4DFB4}"/>
          </ac:spMkLst>
        </pc:spChg>
        <pc:picChg chg="add del mod">
          <ac:chgData name="Tan Hoang Ho" userId="8a50824bf595c906" providerId="LiveId" clId="{EFB8888B-0DBF-4994-9EE0-0792BC453A92}" dt="2022-07-23T00:17:31.698" v="3420" actId="478"/>
          <ac:picMkLst>
            <pc:docMk/>
            <pc:sldMk cId="4151998929" sldId="308"/>
            <ac:picMk id="5" creationId="{1C484869-FD65-04D4-3E55-8BC462AC54A1}"/>
          </ac:picMkLst>
        </pc:picChg>
        <pc:picChg chg="add mod">
          <ac:chgData name="Tan Hoang Ho" userId="8a50824bf595c906" providerId="LiveId" clId="{EFB8888B-0DBF-4994-9EE0-0792BC453A92}" dt="2022-07-23T03:13:43.669" v="7083" actId="962"/>
          <ac:picMkLst>
            <pc:docMk/>
            <pc:sldMk cId="4151998929" sldId="308"/>
            <ac:picMk id="9" creationId="{47A253E5-A291-0EDC-1295-931A57C72F4F}"/>
          </ac:picMkLst>
        </pc:picChg>
        <pc:picChg chg="mod">
          <ac:chgData name="Tan Hoang Ho" userId="8a50824bf595c906" providerId="LiveId" clId="{EFB8888B-0DBF-4994-9EE0-0792BC453A92}" dt="2022-07-23T03:13:28.796" v="6945" actId="962"/>
          <ac:picMkLst>
            <pc:docMk/>
            <pc:sldMk cId="4151998929" sldId="308"/>
            <ac:picMk id="15" creationId="{E738DC4B-6A8C-5977-0F4D-A3D7BD148771}"/>
          </ac:picMkLst>
        </pc:picChg>
        <pc:picChg chg="del">
          <ac:chgData name="Tan Hoang Ho" userId="8a50824bf595c906" providerId="LiveId" clId="{EFB8888B-0DBF-4994-9EE0-0792BC453A92}" dt="2022-07-23T00:15:48.838" v="3415" actId="478"/>
          <ac:picMkLst>
            <pc:docMk/>
            <pc:sldMk cId="4151998929" sldId="308"/>
            <ac:picMk id="30" creationId="{CF825464-0D2B-D384-E79D-AF62DF0FBEC0}"/>
          </ac:picMkLst>
        </pc:picChg>
      </pc:sldChg>
      <pc:sldChg chg="addSp delSp modSp mod modAnim modNotesTx">
        <pc:chgData name="Tan Hoang Ho" userId="8a50824bf595c906" providerId="LiveId" clId="{EFB8888B-0DBF-4994-9EE0-0792BC453A92}" dt="2022-07-23T14:26:05.014" v="7097"/>
        <pc:sldMkLst>
          <pc:docMk/>
          <pc:sldMk cId="1309181151" sldId="310"/>
        </pc:sldMkLst>
        <pc:spChg chg="add mod">
          <ac:chgData name="Tan Hoang Ho" userId="8a50824bf595c906" providerId="LiveId" clId="{EFB8888B-0DBF-4994-9EE0-0792BC453A92}" dt="2022-07-23T03:04:39.271" v="4766" actId="14100"/>
          <ac:spMkLst>
            <pc:docMk/>
            <pc:sldMk cId="1309181151" sldId="310"/>
            <ac:spMk id="2" creationId="{A607787C-9499-0FB5-B518-E63BDBEC6C07}"/>
          </ac:spMkLst>
        </pc:spChg>
        <pc:spChg chg="del mod">
          <ac:chgData name="Tan Hoang Ho" userId="8a50824bf595c906" providerId="LiveId" clId="{EFB8888B-0DBF-4994-9EE0-0792BC453A92}" dt="2022-07-23T03:04:32.775" v="4764" actId="478"/>
          <ac:spMkLst>
            <pc:docMk/>
            <pc:sldMk cId="1309181151" sldId="310"/>
            <ac:spMk id="3" creationId="{067757CF-56D2-FF41-AF04-4427074EA4E4}"/>
          </ac:spMkLst>
        </pc:spChg>
        <pc:picChg chg="add del mod">
          <ac:chgData name="Tan Hoang Ho" userId="8a50824bf595c906" providerId="LiveId" clId="{EFB8888B-0DBF-4994-9EE0-0792BC453A92}" dt="2022-07-23T01:40:20.999" v="3928" actId="478"/>
          <ac:picMkLst>
            <pc:docMk/>
            <pc:sldMk cId="1309181151" sldId="310"/>
            <ac:picMk id="4" creationId="{E460134B-0DCB-53BA-D0EE-B440F968B295}"/>
          </ac:picMkLst>
        </pc:picChg>
        <pc:picChg chg="add del">
          <ac:chgData name="Tan Hoang Ho" userId="8a50824bf595c906" providerId="LiveId" clId="{EFB8888B-0DBF-4994-9EE0-0792BC453A92}" dt="2022-07-23T03:04:30.577" v="4763" actId="478"/>
          <ac:picMkLst>
            <pc:docMk/>
            <pc:sldMk cId="1309181151" sldId="310"/>
            <ac:picMk id="5" creationId="{71FCD122-4F19-444C-3AAB-1EBCEF24D82E}"/>
          </ac:picMkLst>
        </pc:picChg>
        <pc:picChg chg="add del mod">
          <ac:chgData name="Tan Hoang Ho" userId="8a50824bf595c906" providerId="LiveId" clId="{EFB8888B-0DBF-4994-9EE0-0792BC453A92}" dt="2022-07-23T01:40:00.737" v="3913"/>
          <ac:picMkLst>
            <pc:docMk/>
            <pc:sldMk cId="1309181151" sldId="310"/>
            <ac:picMk id="5" creationId="{71FD5D0C-F81C-A51B-E86E-8BABC8BC0765}"/>
          </ac:picMkLst>
        </pc:picChg>
        <pc:picChg chg="add del mod">
          <ac:chgData name="Tan Hoang Ho" userId="8a50824bf595c906" providerId="LiveId" clId="{EFB8888B-0DBF-4994-9EE0-0792BC453A92}" dt="2022-07-23T01:40:07.374" v="3920"/>
          <ac:picMkLst>
            <pc:docMk/>
            <pc:sldMk cId="1309181151" sldId="310"/>
            <ac:picMk id="7" creationId="{6ED253F6-EFCF-9A6A-8BE3-235EFDFF846B}"/>
          </ac:picMkLst>
        </pc:picChg>
        <pc:picChg chg="del">
          <ac:chgData name="Tan Hoang Ho" userId="8a50824bf595c906" providerId="LiveId" clId="{EFB8888B-0DBF-4994-9EE0-0792BC453A92}" dt="2022-07-19T13:40:30.611" v="0" actId="478"/>
          <ac:picMkLst>
            <pc:docMk/>
            <pc:sldMk cId="1309181151" sldId="310"/>
            <ac:picMk id="8" creationId="{D4745E6C-B2AE-37A5-63BA-BB1A2A8E9DD6}"/>
          </ac:picMkLst>
        </pc:picChg>
        <pc:picChg chg="add mod">
          <ac:chgData name="Tan Hoang Ho" userId="8a50824bf595c906" providerId="LiveId" clId="{EFB8888B-0DBF-4994-9EE0-0792BC453A92}" dt="2022-07-23T03:06:49.868" v="4842" actId="962"/>
          <ac:picMkLst>
            <pc:docMk/>
            <pc:sldMk cId="1309181151" sldId="310"/>
            <ac:picMk id="9" creationId="{B841C8EA-3E3B-519A-D3CC-BD01C72700E5}"/>
          </ac:picMkLst>
        </pc:picChg>
        <pc:picChg chg="add mod">
          <ac:chgData name="Tan Hoang Ho" userId="8a50824bf595c906" providerId="LiveId" clId="{EFB8888B-0DBF-4994-9EE0-0792BC453A92}" dt="2022-07-23T01:40:18.805" v="3927" actId="1076"/>
          <ac:picMkLst>
            <pc:docMk/>
            <pc:sldMk cId="1309181151" sldId="310"/>
            <ac:picMk id="10" creationId="{62295E5F-CAAB-A34C-D346-3D9004F8180D}"/>
          </ac:picMkLst>
        </pc:picChg>
      </pc:sldChg>
      <pc:sldChg chg="addSp delSp modSp add mod modAnim">
        <pc:chgData name="Tan Hoang Ho" userId="8a50824bf595c906" providerId="LiveId" clId="{EFB8888B-0DBF-4994-9EE0-0792BC453A92}" dt="2022-07-24T01:52:14.862" v="7175" actId="20577"/>
        <pc:sldMkLst>
          <pc:docMk/>
          <pc:sldMk cId="82784830" sldId="311"/>
        </pc:sldMkLst>
        <pc:spChg chg="mod">
          <ac:chgData name="Tan Hoang Ho" userId="8a50824bf595c906" providerId="LiveId" clId="{EFB8888B-0DBF-4994-9EE0-0792BC453A92}" dt="2022-07-19T13:45:47.274" v="240" actId="1076"/>
          <ac:spMkLst>
            <pc:docMk/>
            <pc:sldMk cId="82784830" sldId="311"/>
            <ac:spMk id="4" creationId="{344FB44B-D8A3-A285-1737-7DEC890C97B5}"/>
          </ac:spMkLst>
        </pc:spChg>
        <pc:spChg chg="mod">
          <ac:chgData name="Tan Hoang Ho" userId="8a50824bf595c906" providerId="LiveId" clId="{EFB8888B-0DBF-4994-9EE0-0792BC453A92}" dt="2022-07-24T01:52:14.862" v="7175" actId="20577"/>
          <ac:spMkLst>
            <pc:docMk/>
            <pc:sldMk cId="82784830" sldId="311"/>
            <ac:spMk id="39" creationId="{5122264E-24C9-D615-39EE-10B64C6A65EC}"/>
          </ac:spMkLst>
        </pc:spChg>
        <pc:picChg chg="add del mod">
          <ac:chgData name="Tan Hoang Ho" userId="8a50824bf595c906" providerId="LiveId" clId="{EFB8888B-0DBF-4994-9EE0-0792BC453A92}" dt="2022-07-19T13:49:43.980" v="362" actId="478"/>
          <ac:picMkLst>
            <pc:docMk/>
            <pc:sldMk cId="82784830" sldId="311"/>
            <ac:picMk id="3" creationId="{60D745E3-181B-CC53-5A74-F285BB7DD890}"/>
          </ac:picMkLst>
        </pc:picChg>
        <pc:picChg chg="add mod">
          <ac:chgData name="Tan Hoang Ho" userId="8a50824bf595c906" providerId="LiveId" clId="{EFB8888B-0DBF-4994-9EE0-0792BC453A92}" dt="2022-07-24T01:52:08.780" v="7172" actId="1076"/>
          <ac:picMkLst>
            <pc:docMk/>
            <pc:sldMk cId="82784830" sldId="311"/>
            <ac:picMk id="6" creationId="{5AB64796-5835-1973-E8BC-035A7D8E403C}"/>
          </ac:picMkLst>
        </pc:picChg>
        <pc:picChg chg="mod">
          <ac:chgData name="Tan Hoang Ho" userId="8a50824bf595c906" providerId="LiveId" clId="{EFB8888B-0DBF-4994-9EE0-0792BC453A92}" dt="2022-07-23T03:11:43.194" v="6167" actId="962"/>
          <ac:picMkLst>
            <pc:docMk/>
            <pc:sldMk cId="82784830" sldId="311"/>
            <ac:picMk id="20" creationId="{E2EFCC6E-2631-519D-B2BA-AF3C3188D2D2}"/>
          </ac:picMkLst>
        </pc:picChg>
      </pc:sldChg>
      <pc:sldChg chg="modSp add del mod">
        <pc:chgData name="Tan Hoang Ho" userId="8a50824bf595c906" providerId="LiveId" clId="{EFB8888B-0DBF-4994-9EE0-0792BC453A92}" dt="2022-07-19T13:44:38.960" v="168" actId="2890"/>
        <pc:sldMkLst>
          <pc:docMk/>
          <pc:sldMk cId="1815933080" sldId="311"/>
        </pc:sldMkLst>
        <pc:spChg chg="mod">
          <ac:chgData name="Tan Hoang Ho" userId="8a50824bf595c906" providerId="LiveId" clId="{EFB8888B-0DBF-4994-9EE0-0792BC453A92}" dt="2022-07-19T13:44:37.808" v="167" actId="14100"/>
          <ac:spMkLst>
            <pc:docMk/>
            <pc:sldMk cId="1815933080" sldId="311"/>
            <ac:spMk id="39" creationId="{5122264E-24C9-D615-39EE-10B64C6A65EC}"/>
          </ac:spMkLst>
        </pc:spChg>
      </pc:sldChg>
      <pc:sldChg chg="new del">
        <pc:chgData name="Tan Hoang Ho" userId="8a50824bf595c906" providerId="LiveId" clId="{EFB8888B-0DBF-4994-9EE0-0792BC453A92}" dt="2022-07-19T13:45:35.823" v="221" actId="2696"/>
        <pc:sldMkLst>
          <pc:docMk/>
          <pc:sldMk cId="2565597056" sldId="311"/>
        </pc:sldMkLst>
      </pc:sldChg>
      <pc:sldChg chg="delSp modSp add mod modAnim">
        <pc:chgData name="Tan Hoang Ho" userId="8a50824bf595c906" providerId="LiveId" clId="{EFB8888B-0DBF-4994-9EE0-0792BC453A92}" dt="2022-07-24T01:52:30.940" v="7176" actId="20577"/>
        <pc:sldMkLst>
          <pc:docMk/>
          <pc:sldMk cId="216439056" sldId="312"/>
        </pc:sldMkLst>
        <pc:spChg chg="mod">
          <ac:chgData name="Tan Hoang Ho" userId="8a50824bf595c906" providerId="LiveId" clId="{EFB8888B-0DBF-4994-9EE0-0792BC453A92}" dt="2022-07-22T23:36:21.725" v="3189" actId="20577"/>
          <ac:spMkLst>
            <pc:docMk/>
            <pc:sldMk cId="216439056" sldId="312"/>
            <ac:spMk id="4" creationId="{344FB44B-D8A3-A285-1737-7DEC890C97B5}"/>
          </ac:spMkLst>
        </pc:spChg>
        <pc:spChg chg="mod">
          <ac:chgData name="Tan Hoang Ho" userId="8a50824bf595c906" providerId="LiveId" clId="{EFB8888B-0DBF-4994-9EE0-0792BC453A92}" dt="2022-07-24T01:52:30.940" v="7176" actId="20577"/>
          <ac:spMkLst>
            <pc:docMk/>
            <pc:sldMk cId="216439056" sldId="312"/>
            <ac:spMk id="39" creationId="{5122264E-24C9-D615-39EE-10B64C6A65EC}"/>
          </ac:spMkLst>
        </pc:spChg>
        <pc:picChg chg="del">
          <ac:chgData name="Tan Hoang Ho" userId="8a50824bf595c906" providerId="LiveId" clId="{EFB8888B-0DBF-4994-9EE0-0792BC453A92}" dt="2022-07-19T13:50:42.479" v="476" actId="478"/>
          <ac:picMkLst>
            <pc:docMk/>
            <pc:sldMk cId="216439056" sldId="312"/>
            <ac:picMk id="6" creationId="{5AB64796-5835-1973-E8BC-035A7D8E403C}"/>
          </ac:picMkLst>
        </pc:picChg>
        <pc:picChg chg="mod">
          <ac:chgData name="Tan Hoang Ho" userId="8a50824bf595c906" providerId="LiveId" clId="{EFB8888B-0DBF-4994-9EE0-0792BC453A92}" dt="2022-07-23T03:11:45.985" v="6168" actId="962"/>
          <ac:picMkLst>
            <pc:docMk/>
            <pc:sldMk cId="216439056" sldId="312"/>
            <ac:picMk id="20" creationId="{E2EFCC6E-2631-519D-B2BA-AF3C3188D2D2}"/>
          </ac:picMkLst>
        </pc:picChg>
      </pc:sldChg>
      <pc:sldChg chg="new del">
        <pc:chgData name="Tan Hoang Ho" userId="8a50824bf595c906" providerId="LiveId" clId="{EFB8888B-0DBF-4994-9EE0-0792BC453A92}" dt="2022-07-19T13:58:23.606" v="684" actId="2696"/>
        <pc:sldMkLst>
          <pc:docMk/>
          <pc:sldMk cId="741696869" sldId="313"/>
        </pc:sldMkLst>
      </pc:sldChg>
      <pc:sldChg chg="addSp delSp modSp add mod ord modClrScheme delAnim setClrOvrMap delDesignElem chgLayout">
        <pc:chgData name="Tan Hoang Ho" userId="8a50824bf595c906" providerId="LiveId" clId="{EFB8888B-0DBF-4994-9EE0-0792BC453A92}" dt="2022-07-19T14:34:12.279" v="2583" actId="20577"/>
        <pc:sldMkLst>
          <pc:docMk/>
          <pc:sldMk cId="3064298862" sldId="313"/>
        </pc:sldMkLst>
        <pc:spChg chg="add del mod ord">
          <ac:chgData name="Tan Hoang Ho" userId="8a50824bf595c906" providerId="LiveId" clId="{EFB8888B-0DBF-4994-9EE0-0792BC453A92}" dt="2022-07-19T13:58:43.701" v="689" actId="700"/>
          <ac:spMkLst>
            <pc:docMk/>
            <pc:sldMk cId="3064298862" sldId="313"/>
            <ac:spMk id="2" creationId="{C646B11A-EB55-6F35-4220-B3DE99BFD576}"/>
          </ac:spMkLst>
        </pc:spChg>
        <pc:spChg chg="add del mod">
          <ac:chgData name="Tan Hoang Ho" userId="8a50824bf595c906" providerId="LiveId" clId="{EFB8888B-0DBF-4994-9EE0-0792BC453A92}" dt="2022-07-19T13:58:47.820" v="692"/>
          <ac:spMkLst>
            <pc:docMk/>
            <pc:sldMk cId="3064298862" sldId="313"/>
            <ac:spMk id="3" creationId="{20358BB7-06BE-854F-B681-DDB498B1BB10}"/>
          </ac:spMkLst>
        </pc:spChg>
        <pc:spChg chg="mod ord">
          <ac:chgData name="Tan Hoang Ho" userId="8a50824bf595c906" providerId="LiveId" clId="{EFB8888B-0DBF-4994-9EE0-0792BC453A92}" dt="2022-07-19T14:34:12.279" v="2583" actId="20577"/>
          <ac:spMkLst>
            <pc:docMk/>
            <pc:sldMk cId="3064298862" sldId="313"/>
            <ac:spMk id="4" creationId="{E36FD746-9819-A8C6-44E2-54C6D3058A7D}"/>
          </ac:spMkLst>
        </pc:spChg>
        <pc:spChg chg="add del mod">
          <ac:chgData name="Tan Hoang Ho" userId="8a50824bf595c906" providerId="LiveId" clId="{EFB8888B-0DBF-4994-9EE0-0792BC453A92}" dt="2022-07-19T13:58:47.820" v="692"/>
          <ac:spMkLst>
            <pc:docMk/>
            <pc:sldMk cId="3064298862" sldId="313"/>
            <ac:spMk id="5" creationId="{C23BB3D5-9613-51E0-2410-20C1AE83735D}"/>
          </ac:spMkLst>
        </pc:spChg>
        <pc:spChg chg="add mod ord">
          <ac:chgData name="Tan Hoang Ho" userId="8a50824bf595c906" providerId="LiveId" clId="{EFB8888B-0DBF-4994-9EE0-0792BC453A92}" dt="2022-07-19T14:03:17.035" v="1128" actId="113"/>
          <ac:spMkLst>
            <pc:docMk/>
            <pc:sldMk cId="3064298862" sldId="313"/>
            <ac:spMk id="6" creationId="{44E4044E-A50F-1E00-4C8A-1B5E040B8872}"/>
          </ac:spMkLst>
        </pc:spChg>
        <pc:spChg chg="add del">
          <ac:chgData name="Tan Hoang Ho" userId="8a50824bf595c906" providerId="LiveId" clId="{EFB8888B-0DBF-4994-9EE0-0792BC453A92}" dt="2022-07-19T14:00:22.558" v="817" actId="26606"/>
          <ac:spMkLst>
            <pc:docMk/>
            <pc:sldMk cId="3064298862" sldId="313"/>
            <ac:spMk id="11" creationId="{C6D09588-9668-4D38-8AD4-C27CF2B2D41C}"/>
          </ac:spMkLst>
        </pc:spChg>
        <pc:spChg chg="add">
          <ac:chgData name="Tan Hoang Ho" userId="8a50824bf595c906" providerId="LiveId" clId="{EFB8888B-0DBF-4994-9EE0-0792BC453A92}" dt="2022-07-19T14:00:22.558" v="817" actId="26606"/>
          <ac:spMkLst>
            <pc:docMk/>
            <pc:sldMk cId="3064298862" sldId="313"/>
            <ac:spMk id="23" creationId="{C3D6EC93-F369-413E-AA67-5D4104161046}"/>
          </ac:spMkLst>
        </pc:spChg>
        <pc:spChg chg="add del">
          <ac:chgData name="Tan Hoang Ho" userId="8a50824bf595c906" providerId="LiveId" clId="{EFB8888B-0DBF-4994-9EE0-0792BC453A92}" dt="2022-07-19T13:59:19.053" v="720" actId="700"/>
          <ac:spMkLst>
            <pc:docMk/>
            <pc:sldMk cId="3064298862" sldId="313"/>
            <ac:spMk id="24" creationId="{C7FAE6E8-1D9E-4905-AAFE-978D331822BA}"/>
          </ac:spMkLst>
        </pc:spChg>
        <pc:grpChg chg="add del">
          <ac:chgData name="Tan Hoang Ho" userId="8a50824bf595c906" providerId="LiveId" clId="{EFB8888B-0DBF-4994-9EE0-0792BC453A92}" dt="2022-07-19T14:00:22.558" v="817" actId="26606"/>
          <ac:grpSpMkLst>
            <pc:docMk/>
            <pc:sldMk cId="3064298862" sldId="313"/>
            <ac:grpSpMk id="13" creationId="{95A28492-272D-4814-AE2C-61575C989EA3}"/>
          </ac:grpSpMkLst>
        </pc:grpChg>
        <pc:grpChg chg="add">
          <ac:chgData name="Tan Hoang Ho" userId="8a50824bf595c906" providerId="LiveId" clId="{EFB8888B-0DBF-4994-9EE0-0792BC453A92}" dt="2022-07-19T14:00:22.558" v="817" actId="26606"/>
          <ac:grpSpMkLst>
            <pc:docMk/>
            <pc:sldMk cId="3064298862" sldId="313"/>
            <ac:grpSpMk id="25" creationId="{4EA04677-6B2C-40F4-975C-ED9196552771}"/>
          </ac:grpSpMkLst>
        </pc:grpChg>
        <pc:grpChg chg="add del">
          <ac:chgData name="Tan Hoang Ho" userId="8a50824bf595c906" providerId="LiveId" clId="{EFB8888B-0DBF-4994-9EE0-0792BC453A92}" dt="2022-07-19T13:59:19.053" v="720" actId="700"/>
          <ac:grpSpMkLst>
            <pc:docMk/>
            <pc:sldMk cId="3064298862" sldId="313"/>
            <ac:grpSpMk id="26" creationId="{5F9D1CBF-A219-4C01-85A0-9DF6151EE270}"/>
          </ac:grpSpMkLst>
        </pc:grpChg>
        <pc:picChg chg="del">
          <ac:chgData name="Tan Hoang Ho" userId="8a50824bf595c906" providerId="LiveId" clId="{EFB8888B-0DBF-4994-9EE0-0792BC453A92}" dt="2022-07-19T13:58:50.094" v="693" actId="478"/>
          <ac:picMkLst>
            <pc:docMk/>
            <pc:sldMk cId="3064298862" sldId="313"/>
            <ac:picMk id="8" creationId="{6AFECE59-1189-BC21-B851-A247891286C0}"/>
          </ac:picMkLst>
        </pc:picChg>
        <pc:picChg chg="add">
          <ac:chgData name="Tan Hoang Ho" userId="8a50824bf595c906" providerId="LiveId" clId="{EFB8888B-0DBF-4994-9EE0-0792BC453A92}" dt="2022-07-19T14:00:22.558" v="817" actId="26606"/>
          <ac:picMkLst>
            <pc:docMk/>
            <pc:sldMk cId="3064298862" sldId="313"/>
            <ac:picMk id="19" creationId="{266F2121-DE3B-22AF-76FA-008086C734C0}"/>
          </ac:picMkLst>
        </pc:picChg>
      </pc:sldChg>
      <pc:sldChg chg="addSp delSp modSp new mod ord setBg modAnim">
        <pc:chgData name="Tan Hoang Ho" userId="8a50824bf595c906" providerId="LiveId" clId="{EFB8888B-0DBF-4994-9EE0-0792BC453A92}" dt="2022-07-23T03:08:56.937" v="5430" actId="962"/>
        <pc:sldMkLst>
          <pc:docMk/>
          <pc:sldMk cId="3319250466" sldId="314"/>
        </pc:sldMkLst>
        <pc:spChg chg="mod">
          <ac:chgData name="Tan Hoang Ho" userId="8a50824bf595c906" providerId="LiveId" clId="{EFB8888B-0DBF-4994-9EE0-0792BC453A92}" dt="2022-07-19T14:08:13.043" v="1399" actId="26606"/>
          <ac:spMkLst>
            <pc:docMk/>
            <pc:sldMk cId="3319250466" sldId="314"/>
            <ac:spMk id="2" creationId="{76E3EE76-544A-E895-61DE-FF3FEEE8B19C}"/>
          </ac:spMkLst>
        </pc:spChg>
        <pc:spChg chg="add del mod ord">
          <ac:chgData name="Tan Hoang Ho" userId="8a50824bf595c906" providerId="LiveId" clId="{EFB8888B-0DBF-4994-9EE0-0792BC453A92}" dt="2022-07-23T02:42:39.976" v="4462" actId="14100"/>
          <ac:spMkLst>
            <pc:docMk/>
            <pc:sldMk cId="3319250466" sldId="314"/>
            <ac:spMk id="3" creationId="{115E3122-80B9-BB67-4CB3-E12482E6C675}"/>
          </ac:spMkLst>
        </pc:spChg>
        <pc:spChg chg="add del">
          <ac:chgData name="Tan Hoang Ho" userId="8a50824bf595c906" providerId="LiveId" clId="{EFB8888B-0DBF-4994-9EE0-0792BC453A92}" dt="2022-07-19T14:03:59.520" v="1131" actId="26606"/>
          <ac:spMkLst>
            <pc:docMk/>
            <pc:sldMk cId="3319250466" sldId="314"/>
            <ac:spMk id="8" creationId="{787F4F1C-8D3D-4EC1-B72D-A0470A5A08B8}"/>
          </ac:spMkLst>
        </pc:spChg>
        <pc:spChg chg="add del">
          <ac:chgData name="Tan Hoang Ho" userId="8a50824bf595c906" providerId="LiveId" clId="{EFB8888B-0DBF-4994-9EE0-0792BC453A92}" dt="2022-07-19T14:04:48.906" v="1238" actId="26606"/>
          <ac:spMkLst>
            <pc:docMk/>
            <pc:sldMk cId="3319250466" sldId="314"/>
            <ac:spMk id="9" creationId="{C3D6EC93-F369-413E-AA67-5D4104161046}"/>
          </ac:spMkLst>
        </pc:spChg>
        <pc:spChg chg="add del">
          <ac:chgData name="Tan Hoang Ho" userId="8a50824bf595c906" providerId="LiveId" clId="{EFB8888B-0DBF-4994-9EE0-0792BC453A92}" dt="2022-07-19T14:08:13.043" v="1399" actId="26606"/>
          <ac:spMkLst>
            <pc:docMk/>
            <pc:sldMk cId="3319250466" sldId="314"/>
            <ac:spMk id="15" creationId="{C3D6EC93-F369-413E-AA67-5D4104161046}"/>
          </ac:spMkLst>
        </pc:spChg>
        <pc:spChg chg="add">
          <ac:chgData name="Tan Hoang Ho" userId="8a50824bf595c906" providerId="LiveId" clId="{EFB8888B-0DBF-4994-9EE0-0792BC453A92}" dt="2022-07-19T14:08:13.043" v="1399" actId="26606"/>
          <ac:spMkLst>
            <pc:docMk/>
            <pc:sldMk cId="3319250466" sldId="314"/>
            <ac:spMk id="24" creationId="{325166D1-1B21-4128-AC42-61745528E4D6}"/>
          </ac:spMkLst>
        </pc:spChg>
        <pc:grpChg chg="add del">
          <ac:chgData name="Tan Hoang Ho" userId="8a50824bf595c906" providerId="LiveId" clId="{EFB8888B-0DBF-4994-9EE0-0792BC453A92}" dt="2022-07-19T14:03:59.520" v="1131" actId="26606"/>
          <ac:grpSpMkLst>
            <pc:docMk/>
            <pc:sldMk cId="3319250466" sldId="314"/>
            <ac:grpSpMk id="10" creationId="{D1E3DD61-64DB-46AD-B249-E273CD86B051}"/>
          </ac:grpSpMkLst>
        </pc:grpChg>
        <pc:grpChg chg="add del">
          <ac:chgData name="Tan Hoang Ho" userId="8a50824bf595c906" providerId="LiveId" clId="{EFB8888B-0DBF-4994-9EE0-0792BC453A92}" dt="2022-07-19T14:04:48.906" v="1238" actId="26606"/>
          <ac:grpSpMkLst>
            <pc:docMk/>
            <pc:sldMk cId="3319250466" sldId="314"/>
            <ac:grpSpMk id="11" creationId="{4EA04677-6B2C-40F4-975C-ED9196552771}"/>
          </ac:grpSpMkLst>
        </pc:grpChg>
        <pc:grpChg chg="add del">
          <ac:chgData name="Tan Hoang Ho" userId="8a50824bf595c906" providerId="LiveId" clId="{EFB8888B-0DBF-4994-9EE0-0792BC453A92}" dt="2022-07-19T14:08:13.043" v="1399" actId="26606"/>
          <ac:grpSpMkLst>
            <pc:docMk/>
            <pc:sldMk cId="3319250466" sldId="314"/>
            <ac:grpSpMk id="17" creationId="{4EA04677-6B2C-40F4-975C-ED9196552771}"/>
          </ac:grpSpMkLst>
        </pc:grpChg>
        <pc:grpChg chg="add">
          <ac:chgData name="Tan Hoang Ho" userId="8a50824bf595c906" providerId="LiveId" clId="{EFB8888B-0DBF-4994-9EE0-0792BC453A92}" dt="2022-07-19T14:08:13.043" v="1399" actId="26606"/>
          <ac:grpSpMkLst>
            <pc:docMk/>
            <pc:sldMk cId="3319250466" sldId="314"/>
            <ac:grpSpMk id="26" creationId="{E6517BAC-C80F-4065-90D8-703493E0B353}"/>
          </ac:grpSpMkLst>
        </pc:grpChg>
        <pc:picChg chg="add del">
          <ac:chgData name="Tan Hoang Ho" userId="8a50824bf595c906" providerId="LiveId" clId="{EFB8888B-0DBF-4994-9EE0-0792BC453A92}" dt="2022-07-19T14:04:48.906" v="1238" actId="26606"/>
          <ac:picMkLst>
            <pc:docMk/>
            <pc:sldMk cId="3319250466" sldId="314"/>
            <ac:picMk id="5" creationId="{3CD62314-2DCC-8F1D-9D87-7F556ED4CAD5}"/>
          </ac:picMkLst>
        </pc:picChg>
        <pc:picChg chg="add del mod modCrop">
          <ac:chgData name="Tan Hoang Ho" userId="8a50824bf595c906" providerId="LiveId" clId="{EFB8888B-0DBF-4994-9EE0-0792BC453A92}" dt="2022-07-23T03:08:56.937" v="5430" actId="962"/>
          <ac:picMkLst>
            <pc:docMk/>
            <pc:sldMk cId="3319250466" sldId="314"/>
            <ac:picMk id="16" creationId="{B9A0C631-326A-10BE-5C07-E5B5E0A89B83}"/>
          </ac:picMkLst>
        </pc:picChg>
      </pc:sldChg>
      <pc:sldChg chg="addSp delSp modSp new mod setBg modClrScheme chgLayout">
        <pc:chgData name="Tan Hoang Ho" userId="8a50824bf595c906" providerId="LiveId" clId="{EFB8888B-0DBF-4994-9EE0-0792BC453A92}" dt="2022-07-23T03:09:14.301" v="5532" actId="962"/>
        <pc:sldMkLst>
          <pc:docMk/>
          <pc:sldMk cId="859909706" sldId="315"/>
        </pc:sldMkLst>
        <pc:spChg chg="mod ord">
          <ac:chgData name="Tan Hoang Ho" userId="8a50824bf595c906" providerId="LiveId" clId="{EFB8888B-0DBF-4994-9EE0-0792BC453A92}" dt="2022-07-23T02:40:03.368" v="4395" actId="26606"/>
          <ac:spMkLst>
            <pc:docMk/>
            <pc:sldMk cId="859909706" sldId="315"/>
            <ac:spMk id="2" creationId="{97D8BF0C-AC1A-DC99-FDF3-5BDF33277B07}"/>
          </ac:spMkLst>
        </pc:spChg>
        <pc:spChg chg="del mod ord">
          <ac:chgData name="Tan Hoang Ho" userId="8a50824bf595c906" providerId="LiveId" clId="{EFB8888B-0DBF-4994-9EE0-0792BC453A92}" dt="2022-07-23T02:39:07.587" v="4387" actId="700"/>
          <ac:spMkLst>
            <pc:docMk/>
            <pc:sldMk cId="859909706" sldId="315"/>
            <ac:spMk id="3" creationId="{287C1586-C27F-2EDA-C59C-538AFC03DB28}"/>
          </ac:spMkLst>
        </pc:spChg>
        <pc:spChg chg="add del mod ord">
          <ac:chgData name="Tan Hoang Ho" userId="8a50824bf595c906" providerId="LiveId" clId="{EFB8888B-0DBF-4994-9EE0-0792BC453A92}" dt="2022-07-23T02:39:31.591" v="4390" actId="478"/>
          <ac:spMkLst>
            <pc:docMk/>
            <pc:sldMk cId="859909706" sldId="315"/>
            <ac:spMk id="4" creationId="{62242A0D-357C-FF31-515C-71E956319D11}"/>
          </ac:spMkLst>
        </pc:spChg>
        <pc:spChg chg="add del">
          <ac:chgData name="Tan Hoang Ho" userId="8a50824bf595c906" providerId="LiveId" clId="{EFB8888B-0DBF-4994-9EE0-0792BC453A92}" dt="2022-07-23T02:39:20.749" v="4389" actId="26606"/>
          <ac:spMkLst>
            <pc:docMk/>
            <pc:sldMk cId="859909706" sldId="315"/>
            <ac:spMk id="9" creationId="{787F4F1C-8D3D-4EC1-B72D-A0470A5A08B8}"/>
          </ac:spMkLst>
        </pc:spChg>
        <pc:spChg chg="add del">
          <ac:chgData name="Tan Hoang Ho" userId="8a50824bf595c906" providerId="LiveId" clId="{EFB8888B-0DBF-4994-9EE0-0792BC453A92}" dt="2022-07-23T02:40:03.368" v="4395" actId="26606"/>
          <ac:spMkLst>
            <pc:docMk/>
            <pc:sldMk cId="859909706" sldId="315"/>
            <ac:spMk id="22" creationId="{853E2925-9D2F-4436-8D47-E7C1C57032BE}"/>
          </ac:spMkLst>
        </pc:spChg>
        <pc:spChg chg="add del">
          <ac:chgData name="Tan Hoang Ho" userId="8a50824bf595c906" providerId="LiveId" clId="{EFB8888B-0DBF-4994-9EE0-0792BC453A92}" dt="2022-07-23T02:40:03.355" v="4394" actId="26606"/>
          <ac:spMkLst>
            <pc:docMk/>
            <pc:sldMk cId="859909706" sldId="315"/>
            <ac:spMk id="35" creationId="{C6B158B5-50B5-4927-A367-7C9F3AFE5DCB}"/>
          </ac:spMkLst>
        </pc:spChg>
        <pc:spChg chg="add del">
          <ac:chgData name="Tan Hoang Ho" userId="8a50824bf595c906" providerId="LiveId" clId="{EFB8888B-0DBF-4994-9EE0-0792BC453A92}" dt="2022-07-23T02:40:03.355" v="4394" actId="26606"/>
          <ac:spMkLst>
            <pc:docMk/>
            <pc:sldMk cId="859909706" sldId="315"/>
            <ac:spMk id="37" creationId="{B01367A3-F670-4BD9-9972-F7E97FC227ED}"/>
          </ac:spMkLst>
        </pc:spChg>
        <pc:spChg chg="add del">
          <ac:chgData name="Tan Hoang Ho" userId="8a50824bf595c906" providerId="LiveId" clId="{EFB8888B-0DBF-4994-9EE0-0792BC453A92}" dt="2022-07-23T02:40:03.355" v="4394" actId="26606"/>
          <ac:spMkLst>
            <pc:docMk/>
            <pc:sldMk cId="859909706" sldId="315"/>
            <ac:spMk id="39" creationId="{38C3DB02-606C-40EC-8381-7A29A1ADFAE7}"/>
          </ac:spMkLst>
        </pc:spChg>
        <pc:spChg chg="add">
          <ac:chgData name="Tan Hoang Ho" userId="8a50824bf595c906" providerId="LiveId" clId="{EFB8888B-0DBF-4994-9EE0-0792BC453A92}" dt="2022-07-23T02:40:03.368" v="4395" actId="26606"/>
          <ac:spMkLst>
            <pc:docMk/>
            <pc:sldMk cId="859909706" sldId="315"/>
            <ac:spMk id="41" creationId="{D776D29F-0A2C-4F75-8582-7C7DFCBD11D5}"/>
          </ac:spMkLst>
        </pc:spChg>
        <pc:spChg chg="add">
          <ac:chgData name="Tan Hoang Ho" userId="8a50824bf595c906" providerId="LiveId" clId="{EFB8888B-0DBF-4994-9EE0-0792BC453A92}" dt="2022-07-23T02:40:03.368" v="4395" actId="26606"/>
          <ac:spMkLst>
            <pc:docMk/>
            <pc:sldMk cId="859909706" sldId="315"/>
            <ac:spMk id="42" creationId="{C4D41903-2C9D-4F9E-AA1F-6161F8A6FC01}"/>
          </ac:spMkLst>
        </pc:spChg>
        <pc:spChg chg="add">
          <ac:chgData name="Tan Hoang Ho" userId="8a50824bf595c906" providerId="LiveId" clId="{EFB8888B-0DBF-4994-9EE0-0792BC453A92}" dt="2022-07-23T02:40:03.368" v="4395" actId="26606"/>
          <ac:spMkLst>
            <pc:docMk/>
            <pc:sldMk cId="859909706" sldId="315"/>
            <ac:spMk id="43" creationId="{9E4574B5-C90E-412D-BAB0-B9F483290C67}"/>
          </ac:spMkLst>
        </pc:spChg>
        <pc:grpChg chg="add del">
          <ac:chgData name="Tan Hoang Ho" userId="8a50824bf595c906" providerId="LiveId" clId="{EFB8888B-0DBF-4994-9EE0-0792BC453A92}" dt="2022-07-23T02:39:20.749" v="4389" actId="26606"/>
          <ac:grpSpMkLst>
            <pc:docMk/>
            <pc:sldMk cId="859909706" sldId="315"/>
            <ac:grpSpMk id="11" creationId="{D1E3DD61-64DB-46AD-B249-E273CD86B051}"/>
          </ac:grpSpMkLst>
        </pc:grpChg>
        <pc:grpChg chg="add del">
          <ac:chgData name="Tan Hoang Ho" userId="8a50824bf595c906" providerId="LiveId" clId="{EFB8888B-0DBF-4994-9EE0-0792BC453A92}" dt="2022-07-23T02:40:03.368" v="4395" actId="26606"/>
          <ac:grpSpMkLst>
            <pc:docMk/>
            <pc:sldMk cId="859909706" sldId="315"/>
            <ac:grpSpMk id="24" creationId="{D1A188E4-F255-43D0-92CC-3CF3D770128B}"/>
          </ac:grpSpMkLst>
        </pc:grpChg>
        <pc:grpChg chg="add del">
          <ac:chgData name="Tan Hoang Ho" userId="8a50824bf595c906" providerId="LiveId" clId="{EFB8888B-0DBF-4994-9EE0-0792BC453A92}" dt="2022-07-23T02:40:03.368" v="4395" actId="26606"/>
          <ac:grpSpMkLst>
            <pc:docMk/>
            <pc:sldMk cId="859909706" sldId="315"/>
            <ac:grpSpMk id="28" creationId="{D1EABE02-705D-4B3A-B7DF-634641E1DAC8}"/>
          </ac:grpSpMkLst>
        </pc:grpChg>
        <pc:picChg chg="add mod modCrop">
          <ac:chgData name="Tan Hoang Ho" userId="8a50824bf595c906" providerId="LiveId" clId="{EFB8888B-0DBF-4994-9EE0-0792BC453A92}" dt="2022-07-23T03:09:14.301" v="5532" actId="962"/>
          <ac:picMkLst>
            <pc:docMk/>
            <pc:sldMk cId="859909706" sldId="315"/>
            <ac:picMk id="6" creationId="{4EC26307-64A7-DDFE-1529-45B26A02B9C1}"/>
          </ac:picMkLst>
        </pc:picChg>
      </pc:sldChg>
      <pc:sldChg chg="new del">
        <pc:chgData name="Tan Hoang Ho" userId="8a50824bf595c906" providerId="LiveId" clId="{EFB8888B-0DBF-4994-9EE0-0792BC453A92}" dt="2022-07-22T23:42:50.177" v="3317" actId="2696"/>
        <pc:sldMkLst>
          <pc:docMk/>
          <pc:sldMk cId="2175314642" sldId="315"/>
        </pc:sldMkLst>
      </pc:sldChg>
      <pc:sldChg chg="new del">
        <pc:chgData name="Tan Hoang Ho" userId="8a50824bf595c906" providerId="LiveId" clId="{EFB8888B-0DBF-4994-9EE0-0792BC453A92}" dt="2022-07-23T01:34:50.219" v="3853" actId="680"/>
        <pc:sldMkLst>
          <pc:docMk/>
          <pc:sldMk cId="3150722098" sldId="315"/>
        </pc:sldMkLst>
      </pc:sldChg>
      <pc:sldChg chg="add del">
        <pc:chgData name="Tan Hoang Ho" userId="8a50824bf595c906" providerId="LiveId" clId="{EFB8888B-0DBF-4994-9EE0-0792BC453A92}" dt="2022-07-23T01:35:23.431" v="3899" actId="2696"/>
        <pc:sldMkLst>
          <pc:docMk/>
          <pc:sldMk cId="3304104598" sldId="315"/>
        </pc:sldMkLst>
      </pc:sldChg>
      <pc:sldChg chg="addSp delSp modSp new mod setBg">
        <pc:chgData name="Tan Hoang Ho" userId="8a50824bf595c906" providerId="LiveId" clId="{EFB8888B-0DBF-4994-9EE0-0792BC453A92}" dt="2022-07-24T01:55:38.282" v="7199" actId="14100"/>
        <pc:sldMkLst>
          <pc:docMk/>
          <pc:sldMk cId="1474659190" sldId="316"/>
        </pc:sldMkLst>
        <pc:spChg chg="mod">
          <ac:chgData name="Tan Hoang Ho" userId="8a50824bf595c906" providerId="LiveId" clId="{EFB8888B-0DBF-4994-9EE0-0792BC453A92}" dt="2022-07-24T01:55:38.282" v="7199" actId="14100"/>
          <ac:spMkLst>
            <pc:docMk/>
            <pc:sldMk cId="1474659190" sldId="316"/>
            <ac:spMk id="2" creationId="{75FE2367-DEEE-9878-B07D-F1D3080FE7AA}"/>
          </ac:spMkLst>
        </pc:spChg>
        <pc:spChg chg="del mod">
          <ac:chgData name="Tan Hoang Ho" userId="8a50824bf595c906" providerId="LiveId" clId="{EFB8888B-0DBF-4994-9EE0-0792BC453A92}" dt="2022-07-24T01:55:09.832" v="7193" actId="478"/>
          <ac:spMkLst>
            <pc:docMk/>
            <pc:sldMk cId="1474659190" sldId="316"/>
            <ac:spMk id="3" creationId="{EB89AFD2-E45B-CE7B-515E-F3F688221750}"/>
          </ac:spMkLst>
        </pc:spChg>
        <pc:spChg chg="add del">
          <ac:chgData name="Tan Hoang Ho" userId="8a50824bf595c906" providerId="LiveId" clId="{EFB8888B-0DBF-4994-9EE0-0792BC453A92}" dt="2022-07-24T01:55:21.888" v="7194" actId="26606"/>
          <ac:spMkLst>
            <pc:docMk/>
            <pc:sldMk cId="1474659190" sldId="316"/>
            <ac:spMk id="8" creationId="{853E2925-9D2F-4436-8D47-E7C1C57032BE}"/>
          </ac:spMkLst>
        </pc:spChg>
        <pc:spChg chg="add">
          <ac:chgData name="Tan Hoang Ho" userId="8a50824bf595c906" providerId="LiveId" clId="{EFB8888B-0DBF-4994-9EE0-0792BC453A92}" dt="2022-07-24T01:55:21.888" v="7194" actId="26606"/>
          <ac:spMkLst>
            <pc:docMk/>
            <pc:sldMk cId="1474659190" sldId="316"/>
            <ac:spMk id="21" creationId="{853E2925-9D2F-4436-8D47-E7C1C57032BE}"/>
          </ac:spMkLst>
        </pc:spChg>
        <pc:grpChg chg="add del">
          <ac:chgData name="Tan Hoang Ho" userId="8a50824bf595c906" providerId="LiveId" clId="{EFB8888B-0DBF-4994-9EE0-0792BC453A92}" dt="2022-07-24T01:55:21.888" v="7194" actId="26606"/>
          <ac:grpSpMkLst>
            <pc:docMk/>
            <pc:sldMk cId="1474659190" sldId="316"/>
            <ac:grpSpMk id="10" creationId="{D1A188E4-F255-43D0-92CC-3CF3D770128B}"/>
          </ac:grpSpMkLst>
        </pc:grpChg>
        <pc:grpChg chg="add del">
          <ac:chgData name="Tan Hoang Ho" userId="8a50824bf595c906" providerId="LiveId" clId="{EFB8888B-0DBF-4994-9EE0-0792BC453A92}" dt="2022-07-24T01:55:21.888" v="7194" actId="26606"/>
          <ac:grpSpMkLst>
            <pc:docMk/>
            <pc:sldMk cId="1474659190" sldId="316"/>
            <ac:grpSpMk id="14" creationId="{D1EABE02-705D-4B3A-B7DF-634641E1DAC8}"/>
          </ac:grpSpMkLst>
        </pc:grpChg>
        <pc:grpChg chg="add">
          <ac:chgData name="Tan Hoang Ho" userId="8a50824bf595c906" providerId="LiveId" clId="{EFB8888B-0DBF-4994-9EE0-0792BC453A92}" dt="2022-07-24T01:55:21.888" v="7194" actId="26606"/>
          <ac:grpSpMkLst>
            <pc:docMk/>
            <pc:sldMk cId="1474659190" sldId="316"/>
            <ac:grpSpMk id="23" creationId="{D1A188E4-F255-43D0-92CC-3CF3D770128B}"/>
          </ac:grpSpMkLst>
        </pc:grpChg>
        <pc:grpChg chg="add">
          <ac:chgData name="Tan Hoang Ho" userId="8a50824bf595c906" providerId="LiveId" clId="{EFB8888B-0DBF-4994-9EE0-0792BC453A92}" dt="2022-07-24T01:55:21.888" v="7194" actId="26606"/>
          <ac:grpSpMkLst>
            <pc:docMk/>
            <pc:sldMk cId="1474659190" sldId="316"/>
            <ac:grpSpMk id="27" creationId="{D1EABE02-705D-4B3A-B7DF-634641E1DAC8}"/>
          </ac:grpSpMkLst>
        </pc:grpChg>
      </pc:sldChg>
    </pc:docChg>
  </pc:docChgLst>
  <pc:docChgLst>
    <pc:chgData name="Tan Hoang Ho" userId="8a50824bf595c906" providerId="Windows Live" clId="Web-{A039A945-563B-4E14-8D23-D194145DE34E}"/>
    <pc:docChg chg="modSld sldOrd">
      <pc:chgData name="Tan Hoang Ho" userId="8a50824bf595c906" providerId="Windows Live" clId="Web-{A039A945-563B-4E14-8D23-D194145DE34E}" dt="2022-07-26T15:23:22.211" v="474" actId="1076"/>
      <pc:docMkLst>
        <pc:docMk/>
      </pc:docMkLst>
      <pc:sldChg chg="addSp delSp modSp ord">
        <pc:chgData name="Tan Hoang Ho" userId="8a50824bf595c906" providerId="Windows Live" clId="Web-{A039A945-563B-4E14-8D23-D194145DE34E}" dt="2022-07-26T15:23:22.211" v="474" actId="1076"/>
        <pc:sldMkLst>
          <pc:docMk/>
          <pc:sldMk cId="454965349" sldId="317"/>
        </pc:sldMkLst>
        <pc:spChg chg="add del mod">
          <ac:chgData name="Tan Hoang Ho" userId="8a50824bf595c906" providerId="Windows Live" clId="Web-{A039A945-563B-4E14-8D23-D194145DE34E}" dt="2022-07-26T15:21:11.020" v="422" actId="20577"/>
          <ac:spMkLst>
            <pc:docMk/>
            <pc:sldMk cId="454965349" sldId="317"/>
            <ac:spMk id="11" creationId="{B0D83EB1-9970-82C8-0AF5-DB27626C994C}"/>
          </ac:spMkLst>
        </pc:spChg>
        <pc:spChg chg="del">
          <ac:chgData name="Tan Hoang Ho" userId="8a50824bf595c906" providerId="Windows Live" clId="Web-{A039A945-563B-4E14-8D23-D194145DE34E}" dt="2022-07-26T15:12:32.554" v="1"/>
          <ac:spMkLst>
            <pc:docMk/>
            <pc:sldMk cId="454965349" sldId="317"/>
            <ac:spMk id="137" creationId="{22F6A833-BE25-9217-6907-68F23C75C48A}"/>
          </ac:spMkLst>
        </pc:spChg>
        <pc:graphicFrameChg chg="mod modGraphic">
          <ac:chgData name="Tan Hoang Ho" userId="8a50824bf595c906" providerId="Windows Live" clId="Web-{A039A945-563B-4E14-8D23-D194145DE34E}" dt="2022-07-26T15:23:22.211" v="474" actId="1076"/>
          <ac:graphicFrameMkLst>
            <pc:docMk/>
            <pc:sldMk cId="454965349" sldId="317"/>
            <ac:graphicFrameMk id="40" creationId="{38DA9170-4392-8E28-B27E-2434ACA6332A}"/>
          </ac:graphicFrameMkLst>
        </pc:graphicFrameChg>
      </pc:sldChg>
    </pc:docChg>
  </pc:docChgLst>
  <pc:docChgLst>
    <pc:chgData name="Tan Hoang Ho" userId="8a50824bf595c906" providerId="Windows Live" clId="Web-{4470836E-F3EB-4930-A39D-491C24DBD9F5}"/>
    <pc:docChg chg="addSld delSld modSld sldOrd">
      <pc:chgData name="Tan Hoang Ho" userId="8a50824bf595c906" providerId="Windows Live" clId="Web-{4470836E-F3EB-4930-A39D-491C24DBD9F5}" dt="2022-07-25T15:43:23.483" v="36"/>
      <pc:docMkLst>
        <pc:docMk/>
      </pc:docMkLst>
      <pc:sldChg chg="ord">
        <pc:chgData name="Tan Hoang Ho" userId="8a50824bf595c906" providerId="Windows Live" clId="Web-{4470836E-F3EB-4930-A39D-491C24DBD9F5}" dt="2022-07-25T15:38:19.505" v="29"/>
        <pc:sldMkLst>
          <pc:docMk/>
          <pc:sldMk cId="1830666556" sldId="275"/>
        </pc:sldMkLst>
      </pc:sldChg>
      <pc:sldChg chg="addSp delSp modSp add replId addAnim delAnim modAnim">
        <pc:chgData name="Tan Hoang Ho" userId="8a50824bf595c906" providerId="Windows Live" clId="Web-{4470836E-F3EB-4930-A39D-491C24DBD9F5}" dt="2022-07-25T15:43:23.483" v="36"/>
        <pc:sldMkLst>
          <pc:docMk/>
          <pc:sldMk cId="454965349" sldId="317"/>
        </pc:sldMkLst>
        <pc:spChg chg="del">
          <ac:chgData name="Tan Hoang Ho" userId="8a50824bf595c906" providerId="Windows Live" clId="Web-{4470836E-F3EB-4930-A39D-491C24DBD9F5}" dt="2022-07-25T15:38:26.661" v="30"/>
          <ac:spMkLst>
            <pc:docMk/>
            <pc:sldMk cId="454965349" sldId="317"/>
            <ac:spMk id="2" creationId="{41C5AF48-B3EE-484E-5A2D-B06229776E09}"/>
          </ac:spMkLst>
        </pc:spChg>
        <pc:spChg chg="add mod">
          <ac:chgData name="Tan Hoang Ho" userId="8a50824bf595c906" providerId="Windows Live" clId="Web-{4470836E-F3EB-4930-A39D-491C24DBD9F5}" dt="2022-07-25T15:38:31.115" v="32" actId="20577"/>
          <ac:spMkLst>
            <pc:docMk/>
            <pc:sldMk cId="454965349" sldId="317"/>
            <ac:spMk id="137" creationId="{22F6A833-BE25-9217-6907-68F23C75C48A}"/>
          </ac:spMkLst>
        </pc:spChg>
        <pc:graphicFrameChg chg="mod modGraphic">
          <ac:chgData name="Tan Hoang Ho" userId="8a50824bf595c906" providerId="Windows Live" clId="Web-{4470836E-F3EB-4930-A39D-491C24DBD9F5}" dt="2022-07-25T15:38:36.740" v="33" actId="14100"/>
          <ac:graphicFrameMkLst>
            <pc:docMk/>
            <pc:sldMk cId="454965349" sldId="317"/>
            <ac:graphicFrameMk id="40" creationId="{38DA9170-4392-8E28-B27E-2434ACA6332A}"/>
          </ac:graphicFrameMkLst>
        </pc:graphicFrameChg>
        <pc:picChg chg="del">
          <ac:chgData name="Tan Hoang Ho" userId="8a50824bf595c906" providerId="Windows Live" clId="Web-{4470836E-F3EB-4930-A39D-491C24DBD9F5}" dt="2022-07-25T15:37:58.660" v="26"/>
          <ac:picMkLst>
            <pc:docMk/>
            <pc:sldMk cId="454965349" sldId="317"/>
            <ac:picMk id="4" creationId="{7DFEA633-70D7-1D6B-D81F-D2A10E185EC8}"/>
          </ac:picMkLst>
        </pc:picChg>
        <pc:picChg chg="add mod">
          <ac:chgData name="Tan Hoang Ho" userId="8a50824bf595c906" providerId="Windows Live" clId="Web-{4470836E-F3EB-4930-A39D-491C24DBD9F5}" dt="2022-07-25T15:38:58.569" v="35" actId="1076"/>
          <ac:picMkLst>
            <pc:docMk/>
            <pc:sldMk cId="454965349" sldId="317"/>
            <ac:picMk id="147" creationId="{C3437084-0124-7204-A633-FF07986C0AF6}"/>
          </ac:picMkLst>
        </pc:picChg>
      </pc:sldChg>
      <pc:sldChg chg="new del">
        <pc:chgData name="Tan Hoang Ho" userId="8a50824bf595c906" providerId="Windows Live" clId="Web-{4470836E-F3EB-4930-A39D-491C24DBD9F5}" dt="2022-07-25T15:38:13.739" v="28"/>
        <pc:sldMkLst>
          <pc:docMk/>
          <pc:sldMk cId="2244512504" sldId="318"/>
        </pc:sldMkLst>
      </pc:sldChg>
    </pc:docChg>
  </pc:docChgLst>
  <pc:docChgLst>
    <pc:chgData name="Tan Hoang Ho" userId="8a50824bf595c906" providerId="Windows Live" clId="Web-{CD6FD65D-2BC4-43F9-B56B-FC3D2B63ED6F}"/>
    <pc:docChg chg="addSld delSld modSld">
      <pc:chgData name="Tan Hoang Ho" userId="8a50824bf595c906" providerId="Windows Live" clId="Web-{CD6FD65D-2BC4-43F9-B56B-FC3D2B63ED6F}" dt="2022-07-27T03:37:04.534" v="494"/>
      <pc:docMkLst>
        <pc:docMk/>
      </pc:docMkLst>
      <pc:sldChg chg="modNotes">
        <pc:chgData name="Tan Hoang Ho" userId="8a50824bf595c906" providerId="Windows Live" clId="Web-{CD6FD65D-2BC4-43F9-B56B-FC3D2B63ED6F}" dt="2022-07-27T03:37:04.534" v="494"/>
        <pc:sldMkLst>
          <pc:docMk/>
          <pc:sldMk cId="1830666556" sldId="275"/>
        </pc:sldMkLst>
      </pc:sldChg>
      <pc:sldChg chg="new del">
        <pc:chgData name="Tan Hoang Ho" userId="8a50824bf595c906" providerId="Windows Live" clId="Web-{CD6FD65D-2BC4-43F9-B56B-FC3D2B63ED6F}" dt="2022-07-27T03:32:01.686" v="1"/>
        <pc:sldMkLst>
          <pc:docMk/>
          <pc:sldMk cId="2078393725" sldId="318"/>
        </pc:sldMkLst>
      </pc:sldChg>
    </pc:docChg>
  </pc:docChgLst>
  <pc:docChgLst>
    <pc:chgData name="Tan Hoang Ho" userId="8a50824bf595c906" providerId="Windows Live" clId="Web-{7F44CDF3-53C0-4F44-AB11-F50FDE9F436E}"/>
    <pc:docChg chg="modSld sldOrd">
      <pc:chgData name="Tan Hoang Ho" userId="8a50824bf595c906" providerId="Windows Live" clId="Web-{7F44CDF3-53C0-4F44-AB11-F50FDE9F436E}" dt="2022-07-27T03:03:26.746" v="89" actId="20577"/>
      <pc:docMkLst>
        <pc:docMk/>
      </pc:docMkLst>
      <pc:sldChg chg="ord">
        <pc:chgData name="Tan Hoang Ho" userId="8a50824bf595c906" providerId="Windows Live" clId="Web-{7F44CDF3-53C0-4F44-AB11-F50FDE9F436E}" dt="2022-07-27T02:55:50.160" v="0"/>
        <pc:sldMkLst>
          <pc:docMk/>
          <pc:sldMk cId="1830666556" sldId="275"/>
        </pc:sldMkLst>
      </pc:sldChg>
      <pc:sldChg chg="modSp">
        <pc:chgData name="Tan Hoang Ho" userId="8a50824bf595c906" providerId="Windows Live" clId="Web-{7F44CDF3-53C0-4F44-AB11-F50FDE9F436E}" dt="2022-07-27T03:03:26.746" v="89" actId="20577"/>
        <pc:sldMkLst>
          <pc:docMk/>
          <pc:sldMk cId="4113465560" sldId="305"/>
        </pc:sldMkLst>
        <pc:spChg chg="mod">
          <ac:chgData name="Tan Hoang Ho" userId="8a50824bf595c906" providerId="Windows Live" clId="Web-{7F44CDF3-53C0-4F44-AB11-F50FDE9F436E}" dt="2022-07-27T03:03:26.746" v="89" actId="20577"/>
          <ac:spMkLst>
            <pc:docMk/>
            <pc:sldMk cId="4113465560" sldId="305"/>
            <ac:spMk id="9" creationId="{B748160C-103F-B854-75A1-2550206EC575}"/>
          </ac:spMkLst>
        </pc:spChg>
      </pc:sldChg>
      <pc:sldChg chg="modSp">
        <pc:chgData name="Tan Hoang Ho" userId="8a50824bf595c906" providerId="Windows Live" clId="Web-{7F44CDF3-53C0-4F44-AB11-F50FDE9F436E}" dt="2022-07-27T02:59:15.530" v="73" actId="20577"/>
        <pc:sldMkLst>
          <pc:docMk/>
          <pc:sldMk cId="1474659190" sldId="316"/>
        </pc:sldMkLst>
        <pc:spChg chg="mod">
          <ac:chgData name="Tan Hoang Ho" userId="8a50824bf595c906" providerId="Windows Live" clId="Web-{7F44CDF3-53C0-4F44-AB11-F50FDE9F436E}" dt="2022-07-27T02:59:15.530" v="73" actId="20577"/>
          <ac:spMkLst>
            <pc:docMk/>
            <pc:sldMk cId="1474659190" sldId="316"/>
            <ac:spMk id="2" creationId="{75FE2367-DEEE-9878-B07D-F1D3080FE7AA}"/>
          </ac:spMkLst>
        </pc:spChg>
      </pc:sldChg>
      <pc:sldChg chg="addAnim modAnim">
        <pc:chgData name="Tan Hoang Ho" userId="8a50824bf595c906" providerId="Windows Live" clId="Web-{7F44CDF3-53C0-4F44-AB11-F50FDE9F436E}" dt="2022-07-27T02:56:15.224" v="3"/>
        <pc:sldMkLst>
          <pc:docMk/>
          <pc:sldMk cId="454965349" sldId="317"/>
        </pc:sldMkLst>
      </pc:sldChg>
    </pc:docChg>
  </pc:docChgLst>
  <pc:docChgLst>
    <pc:chgData name="Tan Hoang Ho" userId="8a50824bf595c906" providerId="LiveId" clId="{D9ABF469-A59C-9F4B-9DE4-096FC47D0E84}"/>
    <pc:docChg chg="undo custSel modSld sldOrd">
      <pc:chgData name="Tan Hoang Ho" userId="8a50824bf595c906" providerId="LiveId" clId="{D9ABF469-A59C-9F4B-9DE4-096FC47D0E84}" dt="2022-07-27T15:27:24.112" v="969" actId="20577"/>
      <pc:docMkLst>
        <pc:docMk/>
      </pc:docMkLst>
      <pc:sldChg chg="modSp">
        <pc:chgData name="Tan Hoang Ho" userId="8a50824bf595c906" providerId="LiveId" clId="{D9ABF469-A59C-9F4B-9DE4-096FC47D0E84}" dt="2022-07-27T15:27:24.112" v="969" actId="20577"/>
        <pc:sldMkLst>
          <pc:docMk/>
          <pc:sldMk cId="500649140" sldId="263"/>
        </pc:sldMkLst>
        <pc:spChg chg="mod">
          <ac:chgData name="Tan Hoang Ho" userId="8a50824bf595c906" providerId="LiveId" clId="{D9ABF469-A59C-9F4B-9DE4-096FC47D0E84}" dt="2022-07-27T15:27:24.112" v="969" actId="20577"/>
          <ac:spMkLst>
            <pc:docMk/>
            <pc:sldMk cId="500649140" sldId="263"/>
            <ac:spMk id="2" creationId="{0A25D70D-583C-178B-60C5-5FF13B1F81B3}"/>
          </ac:spMkLst>
        </pc:spChg>
      </pc:sldChg>
      <pc:sldChg chg="ord">
        <pc:chgData name="Tan Hoang Ho" userId="8a50824bf595c906" providerId="LiveId" clId="{D9ABF469-A59C-9F4B-9DE4-096FC47D0E84}" dt="2022-07-24T14:09:32.004" v="929" actId="1076"/>
        <pc:sldMkLst>
          <pc:docMk/>
          <pc:sldMk cId="3693898812" sldId="295"/>
        </pc:sldMkLst>
      </pc:sldChg>
      <pc:sldChg chg="addSp delSp modSp modNotesTx">
        <pc:chgData name="Tan Hoang Ho" userId="8a50824bf595c906" providerId="LiveId" clId="{D9ABF469-A59C-9F4B-9DE4-096FC47D0E84}" dt="2022-07-24T14:15:51.467" v="941" actId="22"/>
        <pc:sldMkLst>
          <pc:docMk/>
          <pc:sldMk cId="1474659190" sldId="316"/>
        </pc:sldMkLst>
        <pc:spChg chg="mod">
          <ac:chgData name="Tan Hoang Ho" userId="8a50824bf595c906" providerId="LiveId" clId="{D9ABF469-A59C-9F4B-9DE4-096FC47D0E84}" dt="2022-07-24T14:15:50.522" v="939" actId="14100"/>
          <ac:spMkLst>
            <pc:docMk/>
            <pc:sldMk cId="1474659190" sldId="316"/>
            <ac:spMk id="2" creationId="{75FE2367-DEEE-9878-B07D-F1D3080FE7AA}"/>
          </ac:spMkLst>
        </pc:spChg>
        <pc:picChg chg="add del mod">
          <ac:chgData name="Tan Hoang Ho" userId="8a50824bf595c906" providerId="LiveId" clId="{D9ABF469-A59C-9F4B-9DE4-096FC47D0E84}" dt="2022-07-24T14:15:51.467" v="941" actId="22"/>
          <ac:picMkLst>
            <pc:docMk/>
            <pc:sldMk cId="1474659190" sldId="316"/>
            <ac:picMk id="5" creationId="{0ECEF7FF-CDCE-CC7B-D1E4-FDEFAB93D8FC}"/>
          </ac:picMkLst>
        </pc:picChg>
      </pc:sldChg>
    </pc:docChg>
  </pc:docChgLst>
  <pc:docChgLst>
    <pc:chgData name="Tan Hoang Ho" userId="8a50824bf595c906" providerId="Windows Live" clId="Web-{8C588B15-0A13-48EC-B028-334452D699F7}"/>
    <pc:docChg chg="addSld delSld modSld sldOrd">
      <pc:chgData name="Tan Hoang Ho" userId="8a50824bf595c906" providerId="Windows Live" clId="Web-{8C588B15-0A13-48EC-B028-334452D699F7}" dt="2022-07-19T13:27:56.218" v="152"/>
      <pc:docMkLst>
        <pc:docMk/>
      </pc:docMkLst>
      <pc:sldChg chg="modSp">
        <pc:chgData name="Tan Hoang Ho" userId="8a50824bf595c906" providerId="Windows Live" clId="Web-{8C588B15-0A13-48EC-B028-334452D699F7}" dt="2022-07-19T13:22:33.441" v="0" actId="20577"/>
        <pc:sldMkLst>
          <pc:docMk/>
          <pc:sldMk cId="778033612" sldId="256"/>
        </pc:sldMkLst>
        <pc:spChg chg="mod">
          <ac:chgData name="Tan Hoang Ho" userId="8a50824bf595c906" providerId="Windows Live" clId="Web-{8C588B15-0A13-48EC-B028-334452D699F7}" dt="2022-07-19T13:22:33.441" v="0" actId="20577"/>
          <ac:spMkLst>
            <pc:docMk/>
            <pc:sldMk cId="778033612" sldId="256"/>
            <ac:spMk id="2" creationId="{CC36322B-E225-54F1-F6A3-3441E434361B}"/>
          </ac:spMkLst>
        </pc:spChg>
      </pc:sldChg>
      <pc:sldChg chg="modSp">
        <pc:chgData name="Tan Hoang Ho" userId="8a50824bf595c906" providerId="Windows Live" clId="Web-{8C588B15-0A13-48EC-B028-334452D699F7}" dt="2022-07-19T13:22:49.410" v="4" actId="1076"/>
        <pc:sldMkLst>
          <pc:docMk/>
          <pc:sldMk cId="2780802689" sldId="286"/>
        </pc:sldMkLst>
        <pc:picChg chg="mod">
          <ac:chgData name="Tan Hoang Ho" userId="8a50824bf595c906" providerId="Windows Live" clId="Web-{8C588B15-0A13-48EC-B028-334452D699F7}" dt="2022-07-19T13:22:49.410" v="4" actId="1076"/>
          <ac:picMkLst>
            <pc:docMk/>
            <pc:sldMk cId="2780802689" sldId="286"/>
            <ac:picMk id="8" creationId="{6AFECE59-1189-BC21-B851-A247891286C0}"/>
          </ac:picMkLst>
        </pc:picChg>
      </pc:sldChg>
      <pc:sldChg chg="addSp delSp modSp modNotes">
        <pc:chgData name="Tan Hoang Ho" userId="8a50824bf595c906" providerId="Windows Live" clId="Web-{8C588B15-0A13-48EC-B028-334452D699F7}" dt="2022-07-19T13:27:56.218" v="152"/>
        <pc:sldMkLst>
          <pc:docMk/>
          <pc:sldMk cId="2852315884" sldId="287"/>
        </pc:sldMkLst>
        <pc:picChg chg="add mod">
          <ac:chgData name="Tan Hoang Ho" userId="8a50824bf595c906" providerId="Windows Live" clId="Web-{8C588B15-0A13-48EC-B028-334452D699F7}" dt="2022-07-19T13:24:28.351" v="41" actId="1076"/>
          <ac:picMkLst>
            <pc:docMk/>
            <pc:sldMk cId="2852315884" sldId="287"/>
            <ac:picMk id="4" creationId="{E4E2DC54-ED73-E599-F667-DEB8CB049F6F}"/>
          </ac:picMkLst>
        </pc:picChg>
        <pc:picChg chg="del">
          <ac:chgData name="Tan Hoang Ho" userId="8a50824bf595c906" providerId="Windows Live" clId="Web-{8C588B15-0A13-48EC-B028-334452D699F7}" dt="2022-07-19T13:24:22.476" v="39"/>
          <ac:picMkLst>
            <pc:docMk/>
            <pc:sldMk cId="2852315884" sldId="287"/>
            <ac:picMk id="27" creationId="{FB2B7AE2-EDC8-22B5-A283-EDC440E99695}"/>
          </ac:picMkLst>
        </pc:picChg>
      </pc:sldChg>
      <pc:sldChg chg="new del">
        <pc:chgData name="Tan Hoang Ho" userId="8a50824bf595c906" providerId="Windows Live" clId="Web-{8C588B15-0A13-48EC-B028-334452D699F7}" dt="2022-07-19T13:22:56.239" v="6"/>
        <pc:sldMkLst>
          <pc:docMk/>
          <pc:sldMk cId="1012630598" sldId="309"/>
        </pc:sldMkLst>
      </pc:sldChg>
      <pc:sldChg chg="addSp delSp modSp add del replId addAnim delAnim">
        <pc:chgData name="Tan Hoang Ho" userId="8a50824bf595c906" providerId="Windows Live" clId="Web-{8C588B15-0A13-48EC-B028-334452D699F7}" dt="2022-07-19T13:26:40.590" v="74"/>
        <pc:sldMkLst>
          <pc:docMk/>
          <pc:sldMk cId="2854275123" sldId="309"/>
        </pc:sldMkLst>
        <pc:spChg chg="mod">
          <ac:chgData name="Tan Hoang Ho" userId="8a50824bf595c906" providerId="Windows Live" clId="Web-{8C588B15-0A13-48EC-B028-334452D699F7}" dt="2022-07-19T13:24:14.726" v="37" actId="20577"/>
          <ac:spMkLst>
            <pc:docMk/>
            <pc:sldMk cId="2854275123" sldId="309"/>
            <ac:spMk id="4" creationId="{E36FD746-9819-A8C6-44E2-54C6D3058A7D}"/>
          </ac:spMkLst>
        </pc:spChg>
        <pc:picChg chg="add mod">
          <ac:chgData name="Tan Hoang Ho" userId="8a50824bf595c906" providerId="Windows Live" clId="Web-{8C588B15-0A13-48EC-B028-334452D699F7}" dt="2022-07-19T13:24:16.913" v="38" actId="1076"/>
          <ac:picMkLst>
            <pc:docMk/>
            <pc:sldMk cId="2854275123" sldId="309"/>
            <ac:picMk id="2" creationId="{D2D33BF7-D454-3BF6-963E-DA0D30D0A331}"/>
          </ac:picMkLst>
        </pc:picChg>
        <pc:picChg chg="add del">
          <ac:chgData name="Tan Hoang Ho" userId="8a50824bf595c906" providerId="Windows Live" clId="Web-{8C588B15-0A13-48EC-B028-334452D699F7}" dt="2022-07-19T13:23:14.880" v="23"/>
          <ac:picMkLst>
            <pc:docMk/>
            <pc:sldMk cId="2854275123" sldId="309"/>
            <ac:picMk id="8" creationId="{6AFECE59-1189-BC21-B851-A247891286C0}"/>
          </ac:picMkLst>
        </pc:picChg>
      </pc:sldChg>
      <pc:sldChg chg="addSp delSp modSp add del ord replId">
        <pc:chgData name="Tan Hoang Ho" userId="8a50824bf595c906" providerId="Windows Live" clId="Web-{8C588B15-0A13-48EC-B028-334452D699F7}" dt="2022-07-19T13:26:38.262" v="73" actId="1076"/>
        <pc:sldMkLst>
          <pc:docMk/>
          <pc:sldMk cId="1309181151" sldId="310"/>
        </pc:sldMkLst>
        <pc:spChg chg="add del mod">
          <ac:chgData name="Tan Hoang Ho" userId="8a50824bf595c906" providerId="Windows Live" clId="Web-{8C588B15-0A13-48EC-B028-334452D699F7}" dt="2022-07-19T13:26:25.496" v="67" actId="20577"/>
          <ac:spMkLst>
            <pc:docMk/>
            <pc:sldMk cId="1309181151" sldId="310"/>
            <ac:spMk id="3" creationId="{067757CF-56D2-FF41-AF04-4427074EA4E4}"/>
          </ac:spMkLst>
        </pc:spChg>
        <pc:spChg chg="add del">
          <ac:chgData name="Tan Hoang Ho" userId="8a50824bf595c906" providerId="Windows Live" clId="Web-{8C588B15-0A13-48EC-B028-334452D699F7}" dt="2022-07-19T13:26:27.668" v="68"/>
          <ac:spMkLst>
            <pc:docMk/>
            <pc:sldMk cId="1309181151" sldId="310"/>
            <ac:spMk id="4" creationId="{F26BC154-27D1-6147-DE56-4FEB20B1244E}"/>
          </ac:spMkLst>
        </pc:spChg>
        <pc:spChg chg="add del mod">
          <ac:chgData name="Tan Hoang Ho" userId="8a50824bf595c906" providerId="Windows Live" clId="Web-{8C588B15-0A13-48EC-B028-334452D699F7}" dt="2022-07-19T13:26:30.012" v="69"/>
          <ac:spMkLst>
            <pc:docMk/>
            <pc:sldMk cId="1309181151" sldId="310"/>
            <ac:spMk id="6" creationId="{1D9475DA-7437-43D9-44A6-1A93A2FA8460}"/>
          </ac:spMkLst>
        </pc:spChg>
        <pc:picChg chg="add del mod">
          <ac:chgData name="Tan Hoang Ho" userId="8a50824bf595c906" providerId="Windows Live" clId="Web-{8C588B15-0A13-48EC-B028-334452D699F7}" dt="2022-07-19T13:26:38.262" v="73" actId="1076"/>
          <ac:picMkLst>
            <pc:docMk/>
            <pc:sldMk cId="1309181151" sldId="310"/>
            <ac:picMk id="8" creationId="{D4745E6C-B2AE-37A5-63BA-BB1A2A8E9DD6}"/>
          </ac:picMkLst>
        </pc:picChg>
        <pc:picChg chg="add del">
          <ac:chgData name="Tan Hoang Ho" userId="8a50824bf595c906" providerId="Windows Live" clId="Web-{8C588B15-0A13-48EC-B028-334452D699F7}" dt="2022-07-19T13:26:32.715" v="70"/>
          <ac:picMkLst>
            <pc:docMk/>
            <pc:sldMk cId="1309181151" sldId="310"/>
            <ac:picMk id="10" creationId="{427A04D2-4433-D837-7343-E9AAB5068592}"/>
          </ac:picMkLst>
        </pc:picChg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700F3-40C4-47E9-BF8F-5D62E618FEE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559DF-76C4-44CA-8C96-D764E92EBF8A}">
      <dgm:prSet custT="1"/>
      <dgm:spPr/>
      <dgm:t>
        <a:bodyPr anchor="ctr"/>
        <a:lstStyle/>
        <a:p>
          <a:r>
            <a:rPr lang="en-US" sz="2800"/>
            <a:t>Import some data </a:t>
          </a:r>
          <a:r>
            <a:rPr lang="en-CA" sz="2800"/>
            <a:t>📖</a:t>
          </a:r>
          <a:endParaRPr lang="en-US" sz="2800"/>
        </a:p>
      </dgm:t>
    </dgm:pt>
    <dgm:pt modelId="{CB55BF80-04F0-4C57-A80A-05CDCE3549B0}" type="parTrans" cxnId="{A7FA36A3-54A9-46B5-BDFD-2FE3D53C7D65}">
      <dgm:prSet/>
      <dgm:spPr/>
      <dgm:t>
        <a:bodyPr/>
        <a:lstStyle/>
        <a:p>
          <a:endParaRPr lang="en-US" sz="2800"/>
        </a:p>
      </dgm:t>
    </dgm:pt>
    <dgm:pt modelId="{28943CC0-AD29-4396-AF78-189E074F9C55}" type="sibTrans" cxnId="{A7FA36A3-54A9-46B5-BDFD-2FE3D53C7D65}">
      <dgm:prSet/>
      <dgm:spPr/>
      <dgm:t>
        <a:bodyPr/>
        <a:lstStyle/>
        <a:p>
          <a:endParaRPr lang="en-US" sz="2800"/>
        </a:p>
      </dgm:t>
    </dgm:pt>
    <dgm:pt modelId="{B04F7AAD-F99C-4117-8BB8-A09520B1FCB2}">
      <dgm:prSet custT="1"/>
      <dgm:spPr/>
      <dgm:t>
        <a:bodyPr anchor="ctr"/>
        <a:lstStyle/>
        <a:p>
          <a:r>
            <a:rPr lang="en-US" sz="2800"/>
            <a:t>Do some wrangling </a:t>
          </a:r>
          <a:r>
            <a:rPr lang="en-CA" sz="2800"/>
            <a:t>🤠</a:t>
          </a:r>
          <a:endParaRPr lang="en-US" sz="2800"/>
        </a:p>
      </dgm:t>
    </dgm:pt>
    <dgm:pt modelId="{EE4A4C69-93C7-4222-978F-5E5625390064}" type="parTrans" cxnId="{22EF21B8-2F5B-4DC7-894D-8C3508C889F7}">
      <dgm:prSet/>
      <dgm:spPr/>
      <dgm:t>
        <a:bodyPr/>
        <a:lstStyle/>
        <a:p>
          <a:endParaRPr lang="en-US" sz="2800"/>
        </a:p>
      </dgm:t>
    </dgm:pt>
    <dgm:pt modelId="{47BCEF6F-FDAC-4FC7-8438-8FCB67EC4072}" type="sibTrans" cxnId="{22EF21B8-2F5B-4DC7-894D-8C3508C889F7}">
      <dgm:prSet/>
      <dgm:spPr/>
      <dgm:t>
        <a:bodyPr/>
        <a:lstStyle/>
        <a:p>
          <a:endParaRPr lang="en-US" sz="2800"/>
        </a:p>
      </dgm:t>
    </dgm:pt>
    <dgm:pt modelId="{46C68D03-1B9A-4E92-8162-D7CAFC614255}">
      <dgm:prSet custT="1"/>
      <dgm:spPr/>
      <dgm:t>
        <a:bodyPr anchor="ctr"/>
        <a:lstStyle/>
        <a:p>
          <a:r>
            <a:rPr lang="en-US" sz="2800"/>
            <a:t>Throw it into a model </a:t>
          </a:r>
          <a:r>
            <a:rPr lang="en-CA" sz="2800"/>
            <a:t>🧠</a:t>
          </a:r>
          <a:endParaRPr lang="en-US" sz="2800"/>
        </a:p>
      </dgm:t>
    </dgm:pt>
    <dgm:pt modelId="{8BC0177D-34C3-450B-AE0F-20E4CC344C77}" type="parTrans" cxnId="{94F2A302-B93F-462D-BE0B-14CBBA4998FD}">
      <dgm:prSet/>
      <dgm:spPr/>
      <dgm:t>
        <a:bodyPr/>
        <a:lstStyle/>
        <a:p>
          <a:endParaRPr lang="en-US" sz="2800"/>
        </a:p>
      </dgm:t>
    </dgm:pt>
    <dgm:pt modelId="{E9B425E3-C27A-4847-8A5A-1780F3CB1152}" type="sibTrans" cxnId="{94F2A302-B93F-462D-BE0B-14CBBA4998FD}">
      <dgm:prSet/>
      <dgm:spPr/>
      <dgm:t>
        <a:bodyPr/>
        <a:lstStyle/>
        <a:p>
          <a:endParaRPr lang="en-US" sz="2800"/>
        </a:p>
      </dgm:t>
    </dgm:pt>
    <dgm:pt modelId="{B6E0D589-5A9C-4768-966E-A790199203E5}">
      <dgm:prSet custT="1"/>
      <dgm:spPr/>
      <dgm:t>
        <a:bodyPr anchor="ctr"/>
        <a:lstStyle/>
        <a:p>
          <a:r>
            <a:rPr lang="en-US" sz="2800"/>
            <a:t>Tweet a plot </a:t>
          </a:r>
          <a:r>
            <a:rPr lang="en-CA" sz="2800"/>
            <a:t>🎉</a:t>
          </a:r>
          <a:endParaRPr lang="en-US" sz="2800"/>
        </a:p>
      </dgm:t>
    </dgm:pt>
    <dgm:pt modelId="{AD272319-5559-4EAB-81B5-541C6FDFF909}" type="parTrans" cxnId="{B4D28896-0CC4-4DA2-9B3F-EEC5F5013C60}">
      <dgm:prSet/>
      <dgm:spPr/>
      <dgm:t>
        <a:bodyPr/>
        <a:lstStyle/>
        <a:p>
          <a:endParaRPr lang="en-US" sz="2800"/>
        </a:p>
      </dgm:t>
    </dgm:pt>
    <dgm:pt modelId="{D7DABD2C-6BAA-4291-9091-E3F58ABD897B}" type="sibTrans" cxnId="{B4D28896-0CC4-4DA2-9B3F-EEC5F5013C60}">
      <dgm:prSet/>
      <dgm:spPr/>
      <dgm:t>
        <a:bodyPr/>
        <a:lstStyle/>
        <a:p>
          <a:endParaRPr lang="en-US" sz="2800"/>
        </a:p>
      </dgm:t>
    </dgm:pt>
    <dgm:pt modelId="{33C235E7-DE79-48B1-83ED-5578FD4AAEC8}">
      <dgm:prSet custT="1"/>
      <dgm:spPr/>
      <dgm:t>
        <a:bodyPr anchor="ctr"/>
        <a:lstStyle/>
        <a:p>
          <a:r>
            <a:rPr lang="en-US" sz="2800"/>
            <a:t>{…most projects die here} 💀</a:t>
          </a:r>
        </a:p>
      </dgm:t>
    </dgm:pt>
    <dgm:pt modelId="{690EE419-77B7-4B3A-AEB5-C98BC5522B54}" type="parTrans" cxnId="{37BCB18E-1D6A-4AA9-8124-7D2697FE3A44}">
      <dgm:prSet/>
      <dgm:spPr/>
      <dgm:t>
        <a:bodyPr/>
        <a:lstStyle/>
        <a:p>
          <a:endParaRPr lang="en-US" sz="2800"/>
        </a:p>
      </dgm:t>
    </dgm:pt>
    <dgm:pt modelId="{D9B1C58C-B0A4-4751-84FF-C013B613F8FC}" type="sibTrans" cxnId="{37BCB18E-1D6A-4AA9-8124-7D2697FE3A44}">
      <dgm:prSet/>
      <dgm:spPr/>
      <dgm:t>
        <a:bodyPr/>
        <a:lstStyle/>
        <a:p>
          <a:endParaRPr lang="en-US" sz="2800"/>
        </a:p>
      </dgm:t>
    </dgm:pt>
    <dgm:pt modelId="{E042D072-88A1-4C72-8F8F-6D5E2E420B41}" type="pres">
      <dgm:prSet presAssocID="{52A700F3-40C4-47E9-BF8F-5D62E618FEE9}" presName="vert0" presStyleCnt="0">
        <dgm:presLayoutVars>
          <dgm:dir/>
          <dgm:animOne val="branch"/>
          <dgm:animLvl val="lvl"/>
        </dgm:presLayoutVars>
      </dgm:prSet>
      <dgm:spPr/>
    </dgm:pt>
    <dgm:pt modelId="{84A7F59E-6615-45AF-ACD9-631D727DD799}" type="pres">
      <dgm:prSet presAssocID="{57B559DF-76C4-44CA-8C96-D764E92EBF8A}" presName="thickLine" presStyleLbl="alignNode1" presStyleIdx="0" presStyleCnt="5"/>
      <dgm:spPr/>
    </dgm:pt>
    <dgm:pt modelId="{EE9D6C85-4E2A-4BB0-A34D-657BC8A62E9F}" type="pres">
      <dgm:prSet presAssocID="{57B559DF-76C4-44CA-8C96-D764E92EBF8A}" presName="horz1" presStyleCnt="0"/>
      <dgm:spPr/>
    </dgm:pt>
    <dgm:pt modelId="{4BF5224A-4316-409A-BDE9-CD5595F93A6C}" type="pres">
      <dgm:prSet presAssocID="{57B559DF-76C4-44CA-8C96-D764E92EBF8A}" presName="tx1" presStyleLbl="revTx" presStyleIdx="0" presStyleCnt="5"/>
      <dgm:spPr/>
    </dgm:pt>
    <dgm:pt modelId="{2FB10264-5F55-4CF1-8F98-983F40878380}" type="pres">
      <dgm:prSet presAssocID="{57B559DF-76C4-44CA-8C96-D764E92EBF8A}" presName="vert1" presStyleCnt="0"/>
      <dgm:spPr/>
    </dgm:pt>
    <dgm:pt modelId="{390C4836-BA4E-4C86-A0E7-3D1E1A4AC8FF}" type="pres">
      <dgm:prSet presAssocID="{B04F7AAD-F99C-4117-8BB8-A09520B1FCB2}" presName="thickLine" presStyleLbl="alignNode1" presStyleIdx="1" presStyleCnt="5"/>
      <dgm:spPr/>
    </dgm:pt>
    <dgm:pt modelId="{F7A90B2C-BCF1-451C-92C8-4E1CE3AA55C7}" type="pres">
      <dgm:prSet presAssocID="{B04F7AAD-F99C-4117-8BB8-A09520B1FCB2}" presName="horz1" presStyleCnt="0"/>
      <dgm:spPr/>
    </dgm:pt>
    <dgm:pt modelId="{F8F17098-9C99-4A79-B4BA-E1D2A074F2DF}" type="pres">
      <dgm:prSet presAssocID="{B04F7AAD-F99C-4117-8BB8-A09520B1FCB2}" presName="tx1" presStyleLbl="revTx" presStyleIdx="1" presStyleCnt="5"/>
      <dgm:spPr/>
    </dgm:pt>
    <dgm:pt modelId="{A1D37C83-D402-424C-950C-44F54C91C512}" type="pres">
      <dgm:prSet presAssocID="{B04F7AAD-F99C-4117-8BB8-A09520B1FCB2}" presName="vert1" presStyleCnt="0"/>
      <dgm:spPr/>
    </dgm:pt>
    <dgm:pt modelId="{2729A4D1-FFAD-4892-9195-4807768BC263}" type="pres">
      <dgm:prSet presAssocID="{46C68D03-1B9A-4E92-8162-D7CAFC614255}" presName="thickLine" presStyleLbl="alignNode1" presStyleIdx="2" presStyleCnt="5"/>
      <dgm:spPr/>
    </dgm:pt>
    <dgm:pt modelId="{99425253-AE9D-4377-B2AB-A36B41848CE5}" type="pres">
      <dgm:prSet presAssocID="{46C68D03-1B9A-4E92-8162-D7CAFC614255}" presName="horz1" presStyleCnt="0"/>
      <dgm:spPr/>
    </dgm:pt>
    <dgm:pt modelId="{2298522A-0B9A-4726-8BD0-AF4C2C1420F0}" type="pres">
      <dgm:prSet presAssocID="{46C68D03-1B9A-4E92-8162-D7CAFC614255}" presName="tx1" presStyleLbl="revTx" presStyleIdx="2" presStyleCnt="5"/>
      <dgm:spPr/>
    </dgm:pt>
    <dgm:pt modelId="{3B65B22D-1776-408A-BD03-85FFF0F0D4D4}" type="pres">
      <dgm:prSet presAssocID="{46C68D03-1B9A-4E92-8162-D7CAFC614255}" presName="vert1" presStyleCnt="0"/>
      <dgm:spPr/>
    </dgm:pt>
    <dgm:pt modelId="{D9462123-BB1E-4212-94CA-859C70896D58}" type="pres">
      <dgm:prSet presAssocID="{B6E0D589-5A9C-4768-966E-A790199203E5}" presName="thickLine" presStyleLbl="alignNode1" presStyleIdx="3" presStyleCnt="5"/>
      <dgm:spPr/>
    </dgm:pt>
    <dgm:pt modelId="{C608EB40-D35F-45A7-8AC6-A01082873586}" type="pres">
      <dgm:prSet presAssocID="{B6E0D589-5A9C-4768-966E-A790199203E5}" presName="horz1" presStyleCnt="0"/>
      <dgm:spPr/>
    </dgm:pt>
    <dgm:pt modelId="{85F6289B-387B-4D6A-A50B-A7CD2D9850FB}" type="pres">
      <dgm:prSet presAssocID="{B6E0D589-5A9C-4768-966E-A790199203E5}" presName="tx1" presStyleLbl="revTx" presStyleIdx="3" presStyleCnt="5"/>
      <dgm:spPr/>
    </dgm:pt>
    <dgm:pt modelId="{CDAAD85E-4E65-4F43-BDF9-517CC3BB8A15}" type="pres">
      <dgm:prSet presAssocID="{B6E0D589-5A9C-4768-966E-A790199203E5}" presName="vert1" presStyleCnt="0"/>
      <dgm:spPr/>
    </dgm:pt>
    <dgm:pt modelId="{97646616-DFF0-47A8-869A-CAD3263DFCE6}" type="pres">
      <dgm:prSet presAssocID="{33C235E7-DE79-48B1-83ED-5578FD4AAEC8}" presName="thickLine" presStyleLbl="alignNode1" presStyleIdx="4" presStyleCnt="5"/>
      <dgm:spPr/>
    </dgm:pt>
    <dgm:pt modelId="{32585457-9E12-4B98-BDB5-18EAF71D465B}" type="pres">
      <dgm:prSet presAssocID="{33C235E7-DE79-48B1-83ED-5578FD4AAEC8}" presName="horz1" presStyleCnt="0"/>
      <dgm:spPr/>
    </dgm:pt>
    <dgm:pt modelId="{1B20084A-4C01-491B-83ED-ED68F6A608E6}" type="pres">
      <dgm:prSet presAssocID="{33C235E7-DE79-48B1-83ED-5578FD4AAEC8}" presName="tx1" presStyleLbl="revTx" presStyleIdx="4" presStyleCnt="5"/>
      <dgm:spPr/>
    </dgm:pt>
    <dgm:pt modelId="{93F82737-B968-4CC4-B92B-83107380B838}" type="pres">
      <dgm:prSet presAssocID="{33C235E7-DE79-48B1-83ED-5578FD4AAEC8}" presName="vert1" presStyleCnt="0"/>
      <dgm:spPr/>
    </dgm:pt>
  </dgm:ptLst>
  <dgm:cxnLst>
    <dgm:cxn modelId="{94F2A302-B93F-462D-BE0B-14CBBA4998FD}" srcId="{52A700F3-40C4-47E9-BF8F-5D62E618FEE9}" destId="{46C68D03-1B9A-4E92-8162-D7CAFC614255}" srcOrd="2" destOrd="0" parTransId="{8BC0177D-34C3-450B-AE0F-20E4CC344C77}" sibTransId="{E9B425E3-C27A-4847-8A5A-1780F3CB1152}"/>
    <dgm:cxn modelId="{F0B4D123-D82C-4208-B41C-E33A39D53837}" type="presOf" srcId="{33C235E7-DE79-48B1-83ED-5578FD4AAEC8}" destId="{1B20084A-4C01-491B-83ED-ED68F6A608E6}" srcOrd="0" destOrd="0" presId="urn:microsoft.com/office/officeart/2008/layout/LinedList"/>
    <dgm:cxn modelId="{27CF465E-B2D4-4A90-B1E2-4E74D563DB35}" type="presOf" srcId="{B6E0D589-5A9C-4768-966E-A790199203E5}" destId="{85F6289B-387B-4D6A-A50B-A7CD2D9850FB}" srcOrd="0" destOrd="0" presId="urn:microsoft.com/office/officeart/2008/layout/LinedList"/>
    <dgm:cxn modelId="{CBC67864-BE81-4F2E-83A7-7D4AB8B1A2D9}" type="presOf" srcId="{B04F7AAD-F99C-4117-8BB8-A09520B1FCB2}" destId="{F8F17098-9C99-4A79-B4BA-E1D2A074F2DF}" srcOrd="0" destOrd="0" presId="urn:microsoft.com/office/officeart/2008/layout/LinedList"/>
    <dgm:cxn modelId="{63A51D59-DC84-4B6B-BE06-0245A074F078}" type="presOf" srcId="{52A700F3-40C4-47E9-BF8F-5D62E618FEE9}" destId="{E042D072-88A1-4C72-8F8F-6D5E2E420B41}" srcOrd="0" destOrd="0" presId="urn:microsoft.com/office/officeart/2008/layout/LinedList"/>
    <dgm:cxn modelId="{37BCB18E-1D6A-4AA9-8124-7D2697FE3A44}" srcId="{52A700F3-40C4-47E9-BF8F-5D62E618FEE9}" destId="{33C235E7-DE79-48B1-83ED-5578FD4AAEC8}" srcOrd="4" destOrd="0" parTransId="{690EE419-77B7-4B3A-AEB5-C98BC5522B54}" sibTransId="{D9B1C58C-B0A4-4751-84FF-C013B613F8FC}"/>
    <dgm:cxn modelId="{B4D28896-0CC4-4DA2-9B3F-EEC5F5013C60}" srcId="{52A700F3-40C4-47E9-BF8F-5D62E618FEE9}" destId="{B6E0D589-5A9C-4768-966E-A790199203E5}" srcOrd="3" destOrd="0" parTransId="{AD272319-5559-4EAB-81B5-541C6FDFF909}" sibTransId="{D7DABD2C-6BAA-4291-9091-E3F58ABD897B}"/>
    <dgm:cxn modelId="{FF505D9F-7058-4097-A6FC-20A4DB47AA68}" type="presOf" srcId="{46C68D03-1B9A-4E92-8162-D7CAFC614255}" destId="{2298522A-0B9A-4726-8BD0-AF4C2C1420F0}" srcOrd="0" destOrd="0" presId="urn:microsoft.com/office/officeart/2008/layout/LinedList"/>
    <dgm:cxn modelId="{A7FA36A3-54A9-46B5-BDFD-2FE3D53C7D65}" srcId="{52A700F3-40C4-47E9-BF8F-5D62E618FEE9}" destId="{57B559DF-76C4-44CA-8C96-D764E92EBF8A}" srcOrd="0" destOrd="0" parTransId="{CB55BF80-04F0-4C57-A80A-05CDCE3549B0}" sibTransId="{28943CC0-AD29-4396-AF78-189E074F9C55}"/>
    <dgm:cxn modelId="{22EF21B8-2F5B-4DC7-894D-8C3508C889F7}" srcId="{52A700F3-40C4-47E9-BF8F-5D62E618FEE9}" destId="{B04F7AAD-F99C-4117-8BB8-A09520B1FCB2}" srcOrd="1" destOrd="0" parTransId="{EE4A4C69-93C7-4222-978F-5E5625390064}" sibTransId="{47BCEF6F-FDAC-4FC7-8438-8FCB67EC4072}"/>
    <dgm:cxn modelId="{964DB5E7-D50A-49A5-9FFE-9712DC24E1B0}" type="presOf" srcId="{57B559DF-76C4-44CA-8C96-D764E92EBF8A}" destId="{4BF5224A-4316-409A-BDE9-CD5595F93A6C}" srcOrd="0" destOrd="0" presId="urn:microsoft.com/office/officeart/2008/layout/LinedList"/>
    <dgm:cxn modelId="{53440DD1-6D3D-4DCA-95BE-85E9D39A92B4}" type="presParOf" srcId="{E042D072-88A1-4C72-8F8F-6D5E2E420B41}" destId="{84A7F59E-6615-45AF-ACD9-631D727DD799}" srcOrd="0" destOrd="0" presId="urn:microsoft.com/office/officeart/2008/layout/LinedList"/>
    <dgm:cxn modelId="{3918340F-34F2-459D-8993-C374EB9195E3}" type="presParOf" srcId="{E042D072-88A1-4C72-8F8F-6D5E2E420B41}" destId="{EE9D6C85-4E2A-4BB0-A34D-657BC8A62E9F}" srcOrd="1" destOrd="0" presId="urn:microsoft.com/office/officeart/2008/layout/LinedList"/>
    <dgm:cxn modelId="{9F48A04A-5C28-479F-9453-5BF3D9D90CC5}" type="presParOf" srcId="{EE9D6C85-4E2A-4BB0-A34D-657BC8A62E9F}" destId="{4BF5224A-4316-409A-BDE9-CD5595F93A6C}" srcOrd="0" destOrd="0" presId="urn:microsoft.com/office/officeart/2008/layout/LinedList"/>
    <dgm:cxn modelId="{73ABB7B3-BE1D-4BBA-8F00-EEF6530B0482}" type="presParOf" srcId="{EE9D6C85-4E2A-4BB0-A34D-657BC8A62E9F}" destId="{2FB10264-5F55-4CF1-8F98-983F40878380}" srcOrd="1" destOrd="0" presId="urn:microsoft.com/office/officeart/2008/layout/LinedList"/>
    <dgm:cxn modelId="{ABDB5581-DFFC-4A05-A74E-73F9CFCEA472}" type="presParOf" srcId="{E042D072-88A1-4C72-8F8F-6D5E2E420B41}" destId="{390C4836-BA4E-4C86-A0E7-3D1E1A4AC8FF}" srcOrd="2" destOrd="0" presId="urn:microsoft.com/office/officeart/2008/layout/LinedList"/>
    <dgm:cxn modelId="{0A8B85AE-A7C5-4BF6-AD17-E00F781EF53B}" type="presParOf" srcId="{E042D072-88A1-4C72-8F8F-6D5E2E420B41}" destId="{F7A90B2C-BCF1-451C-92C8-4E1CE3AA55C7}" srcOrd="3" destOrd="0" presId="urn:microsoft.com/office/officeart/2008/layout/LinedList"/>
    <dgm:cxn modelId="{059D5276-963B-458D-9737-EDA02C27A2D9}" type="presParOf" srcId="{F7A90B2C-BCF1-451C-92C8-4E1CE3AA55C7}" destId="{F8F17098-9C99-4A79-B4BA-E1D2A074F2DF}" srcOrd="0" destOrd="0" presId="urn:microsoft.com/office/officeart/2008/layout/LinedList"/>
    <dgm:cxn modelId="{2916C91E-94C4-48D6-8A33-8F3515BFFB4C}" type="presParOf" srcId="{F7A90B2C-BCF1-451C-92C8-4E1CE3AA55C7}" destId="{A1D37C83-D402-424C-950C-44F54C91C512}" srcOrd="1" destOrd="0" presId="urn:microsoft.com/office/officeart/2008/layout/LinedList"/>
    <dgm:cxn modelId="{2E23A9C2-4C76-4407-A3D3-AFC7530D6C77}" type="presParOf" srcId="{E042D072-88A1-4C72-8F8F-6D5E2E420B41}" destId="{2729A4D1-FFAD-4892-9195-4807768BC263}" srcOrd="4" destOrd="0" presId="urn:microsoft.com/office/officeart/2008/layout/LinedList"/>
    <dgm:cxn modelId="{39286922-399D-44FC-A32F-12F609825D8C}" type="presParOf" srcId="{E042D072-88A1-4C72-8F8F-6D5E2E420B41}" destId="{99425253-AE9D-4377-B2AB-A36B41848CE5}" srcOrd="5" destOrd="0" presId="urn:microsoft.com/office/officeart/2008/layout/LinedList"/>
    <dgm:cxn modelId="{9262CF3D-CD8E-4B09-9E6D-0FAE91C13E39}" type="presParOf" srcId="{99425253-AE9D-4377-B2AB-A36B41848CE5}" destId="{2298522A-0B9A-4726-8BD0-AF4C2C1420F0}" srcOrd="0" destOrd="0" presId="urn:microsoft.com/office/officeart/2008/layout/LinedList"/>
    <dgm:cxn modelId="{5CDA195D-620B-4330-A652-CE7146E48A92}" type="presParOf" srcId="{99425253-AE9D-4377-B2AB-A36B41848CE5}" destId="{3B65B22D-1776-408A-BD03-85FFF0F0D4D4}" srcOrd="1" destOrd="0" presId="urn:microsoft.com/office/officeart/2008/layout/LinedList"/>
    <dgm:cxn modelId="{2AD074BE-6020-4E35-9E6B-5AE72DC87A97}" type="presParOf" srcId="{E042D072-88A1-4C72-8F8F-6D5E2E420B41}" destId="{D9462123-BB1E-4212-94CA-859C70896D58}" srcOrd="6" destOrd="0" presId="urn:microsoft.com/office/officeart/2008/layout/LinedList"/>
    <dgm:cxn modelId="{AD686395-2946-4553-BD27-5A0C258C92B3}" type="presParOf" srcId="{E042D072-88A1-4C72-8F8F-6D5E2E420B41}" destId="{C608EB40-D35F-45A7-8AC6-A01082873586}" srcOrd="7" destOrd="0" presId="urn:microsoft.com/office/officeart/2008/layout/LinedList"/>
    <dgm:cxn modelId="{6690FD35-2512-49C3-8AF8-1C6530A9AC4B}" type="presParOf" srcId="{C608EB40-D35F-45A7-8AC6-A01082873586}" destId="{85F6289B-387B-4D6A-A50B-A7CD2D9850FB}" srcOrd="0" destOrd="0" presId="urn:microsoft.com/office/officeart/2008/layout/LinedList"/>
    <dgm:cxn modelId="{318E9C5B-AF52-4A85-8999-D2648C70DAB0}" type="presParOf" srcId="{C608EB40-D35F-45A7-8AC6-A01082873586}" destId="{CDAAD85E-4E65-4F43-BDF9-517CC3BB8A15}" srcOrd="1" destOrd="0" presId="urn:microsoft.com/office/officeart/2008/layout/LinedList"/>
    <dgm:cxn modelId="{EB69CB7D-1E2C-4226-8B2A-9383E80A1DE2}" type="presParOf" srcId="{E042D072-88A1-4C72-8F8F-6D5E2E420B41}" destId="{97646616-DFF0-47A8-869A-CAD3263DFCE6}" srcOrd="8" destOrd="0" presId="urn:microsoft.com/office/officeart/2008/layout/LinedList"/>
    <dgm:cxn modelId="{D060DEBA-ED41-49C6-9932-719EFFB7B5B4}" type="presParOf" srcId="{E042D072-88A1-4C72-8F8F-6D5E2E420B41}" destId="{32585457-9E12-4B98-BDB5-18EAF71D465B}" srcOrd="9" destOrd="0" presId="urn:microsoft.com/office/officeart/2008/layout/LinedList"/>
    <dgm:cxn modelId="{63D74F2E-C4B9-4D4D-94F2-69D2BA50E4FE}" type="presParOf" srcId="{32585457-9E12-4B98-BDB5-18EAF71D465B}" destId="{1B20084A-4C01-491B-83ED-ED68F6A608E6}" srcOrd="0" destOrd="0" presId="urn:microsoft.com/office/officeart/2008/layout/LinedList"/>
    <dgm:cxn modelId="{0B72313C-BFE3-4D6A-A0D6-01DE450E54BC}" type="presParOf" srcId="{32585457-9E12-4B98-BDB5-18EAF71D465B}" destId="{93F82737-B968-4CC4-B92B-83107380B8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AD51B-1129-449F-8FB0-4DCC68E52243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D86C0D-A6A5-482B-9751-6118F15AEC8D}">
      <dgm:prSet custT="1"/>
      <dgm:spPr/>
      <dgm:t>
        <a:bodyPr anchor="ctr"/>
        <a:lstStyle/>
        <a:p>
          <a:r>
            <a:rPr lang="en-US" sz="2800"/>
            <a:t>Self-taught R: </a:t>
          </a:r>
          <a:br>
            <a:rPr lang="en-US" sz="2800"/>
          </a:br>
          <a:r>
            <a:rPr lang="en-US" sz="2800"/>
            <a:t>hobbyist football analysis</a:t>
          </a:r>
        </a:p>
      </dgm:t>
    </dgm:pt>
    <dgm:pt modelId="{DA951C67-0ABF-4A5D-BDB4-742A1B791F75}" type="parTrans" cxnId="{A45E9F3D-FED1-4FEF-BB29-91FE61A49C9B}">
      <dgm:prSet/>
      <dgm:spPr/>
      <dgm:t>
        <a:bodyPr/>
        <a:lstStyle/>
        <a:p>
          <a:endParaRPr lang="en-US" sz="2800"/>
        </a:p>
      </dgm:t>
    </dgm:pt>
    <dgm:pt modelId="{5480BBE7-BCAA-4D13-953B-34A3A47A34FD}" type="sibTrans" cxnId="{A45E9F3D-FED1-4FEF-BB29-91FE61A49C9B}">
      <dgm:prSet/>
      <dgm:spPr/>
      <dgm:t>
        <a:bodyPr/>
        <a:lstStyle/>
        <a:p>
          <a:endParaRPr lang="en-US" sz="2800"/>
        </a:p>
      </dgm:t>
    </dgm:pt>
    <dgm:pt modelId="{77042F74-E467-4E5E-98F0-C7DF1816838B}">
      <dgm:prSet custT="1"/>
      <dgm:spPr/>
      <dgm:t>
        <a:bodyPr anchor="ctr"/>
        <a:lstStyle/>
        <a:p>
          <a:r>
            <a:rPr lang="en-US" sz="2800"/>
            <a:t>Led to a data science career</a:t>
          </a:r>
        </a:p>
      </dgm:t>
    </dgm:pt>
    <dgm:pt modelId="{6CFC1C75-B924-4C69-B312-2B55E29FA5DC}" type="parTrans" cxnId="{30A70C06-CA14-40EE-B704-CB563F4A82D7}">
      <dgm:prSet/>
      <dgm:spPr/>
      <dgm:t>
        <a:bodyPr/>
        <a:lstStyle/>
        <a:p>
          <a:endParaRPr lang="en-US" sz="2800"/>
        </a:p>
      </dgm:t>
    </dgm:pt>
    <dgm:pt modelId="{C3E88EA0-7329-4FA4-9E96-4FCA531E40A9}" type="sibTrans" cxnId="{30A70C06-CA14-40EE-B704-CB563F4A82D7}">
      <dgm:prSet/>
      <dgm:spPr/>
      <dgm:t>
        <a:bodyPr/>
        <a:lstStyle/>
        <a:p>
          <a:endParaRPr lang="en-US" sz="2800"/>
        </a:p>
      </dgm:t>
    </dgm:pt>
    <dgm:pt modelId="{4BCA5356-3E06-4E02-9BD9-7BA5299A7926}">
      <dgm:prSet custT="1"/>
      <dgm:spPr/>
      <dgm:t>
        <a:bodyPr anchor="ctr"/>
        <a:lstStyle/>
        <a:p>
          <a:r>
            <a:rPr lang="en-US" sz="2800"/>
            <a:t>Maintain public NFL data &amp; </a:t>
          </a:r>
          <a:r>
            <a:rPr lang="en-US" sz="2800" err="1"/>
            <a:t>nflverse</a:t>
          </a:r>
          <a:r>
            <a:rPr lang="en-US" sz="2800"/>
            <a:t>/</a:t>
          </a:r>
          <a:r>
            <a:rPr lang="en-US" sz="2800" err="1"/>
            <a:t>ffverse</a:t>
          </a:r>
          <a:r>
            <a:rPr lang="en-US" sz="2800"/>
            <a:t> R packages</a:t>
          </a:r>
        </a:p>
      </dgm:t>
    </dgm:pt>
    <dgm:pt modelId="{ABB9D144-10EE-4A15-96D0-4333F8FA0562}" type="parTrans" cxnId="{EB22CB4E-FB7F-42C2-8DB1-A2EAADF0D774}">
      <dgm:prSet/>
      <dgm:spPr/>
      <dgm:t>
        <a:bodyPr/>
        <a:lstStyle/>
        <a:p>
          <a:endParaRPr lang="en-US" sz="2800"/>
        </a:p>
      </dgm:t>
    </dgm:pt>
    <dgm:pt modelId="{70BEC9F2-D530-4D59-B209-D888FD098BB1}" type="sibTrans" cxnId="{EB22CB4E-FB7F-42C2-8DB1-A2EAADF0D774}">
      <dgm:prSet/>
      <dgm:spPr/>
      <dgm:t>
        <a:bodyPr/>
        <a:lstStyle/>
        <a:p>
          <a:endParaRPr lang="en-US" sz="2800"/>
        </a:p>
      </dgm:t>
    </dgm:pt>
    <dgm:pt modelId="{0AFFA109-4B7F-498F-964D-9C744ACF11B4}" type="pres">
      <dgm:prSet presAssocID="{ACAAD51B-1129-449F-8FB0-4DCC68E52243}" presName="linear" presStyleCnt="0">
        <dgm:presLayoutVars>
          <dgm:animLvl val="lvl"/>
          <dgm:resizeHandles val="exact"/>
        </dgm:presLayoutVars>
      </dgm:prSet>
      <dgm:spPr/>
    </dgm:pt>
    <dgm:pt modelId="{34C0F3E6-8556-44FD-8EA8-6104250D08FC}" type="pres">
      <dgm:prSet presAssocID="{A8D86C0D-A6A5-482B-9751-6118F15AEC8D}" presName="parentText" presStyleLbl="node1" presStyleIdx="0" presStyleCnt="3" custScaleY="89363" custLinFactNeighborX="216" custLinFactNeighborY="54250">
        <dgm:presLayoutVars>
          <dgm:chMax val="0"/>
          <dgm:bulletEnabled val="1"/>
        </dgm:presLayoutVars>
      </dgm:prSet>
      <dgm:spPr/>
    </dgm:pt>
    <dgm:pt modelId="{53021721-7CA7-42FA-BAE2-0D98B0D9752E}" type="pres">
      <dgm:prSet presAssocID="{5480BBE7-BCAA-4D13-953B-34A3A47A34FD}" presName="spacer" presStyleCnt="0"/>
      <dgm:spPr/>
    </dgm:pt>
    <dgm:pt modelId="{1E094681-1EAC-458F-9254-E0691AD64F5E}" type="pres">
      <dgm:prSet presAssocID="{77042F74-E467-4E5E-98F0-C7DF1816838B}" presName="parentText" presStyleLbl="node1" presStyleIdx="1" presStyleCnt="3" custScaleY="86519" custLinFactNeighborY="18342">
        <dgm:presLayoutVars>
          <dgm:chMax val="0"/>
          <dgm:bulletEnabled val="1"/>
        </dgm:presLayoutVars>
      </dgm:prSet>
      <dgm:spPr/>
    </dgm:pt>
    <dgm:pt modelId="{3599FE05-5B7C-45F2-9B58-1E7F727B7D2E}" type="pres">
      <dgm:prSet presAssocID="{C3E88EA0-7329-4FA4-9E96-4FCA531E40A9}" presName="spacer" presStyleCnt="0"/>
      <dgm:spPr/>
    </dgm:pt>
    <dgm:pt modelId="{98C13991-7851-47B5-BD9D-E99F919D6FE0}" type="pres">
      <dgm:prSet presAssocID="{4BCA5356-3E06-4E02-9BD9-7BA5299A7926}" presName="parentText" presStyleLbl="node1" presStyleIdx="2" presStyleCnt="3" custLinFactNeighborY="-15344">
        <dgm:presLayoutVars>
          <dgm:chMax val="0"/>
          <dgm:bulletEnabled val="1"/>
        </dgm:presLayoutVars>
      </dgm:prSet>
      <dgm:spPr/>
    </dgm:pt>
  </dgm:ptLst>
  <dgm:cxnLst>
    <dgm:cxn modelId="{30A70C06-CA14-40EE-B704-CB563F4A82D7}" srcId="{ACAAD51B-1129-449F-8FB0-4DCC68E52243}" destId="{77042F74-E467-4E5E-98F0-C7DF1816838B}" srcOrd="1" destOrd="0" parTransId="{6CFC1C75-B924-4C69-B312-2B55E29FA5DC}" sibTransId="{C3E88EA0-7329-4FA4-9E96-4FCA531E40A9}"/>
    <dgm:cxn modelId="{A45E9F3D-FED1-4FEF-BB29-91FE61A49C9B}" srcId="{ACAAD51B-1129-449F-8FB0-4DCC68E52243}" destId="{A8D86C0D-A6A5-482B-9751-6118F15AEC8D}" srcOrd="0" destOrd="0" parTransId="{DA951C67-0ABF-4A5D-BDB4-742A1B791F75}" sibTransId="{5480BBE7-BCAA-4D13-953B-34A3A47A34FD}"/>
    <dgm:cxn modelId="{EB22CB4E-FB7F-42C2-8DB1-A2EAADF0D774}" srcId="{ACAAD51B-1129-449F-8FB0-4DCC68E52243}" destId="{4BCA5356-3E06-4E02-9BD9-7BA5299A7926}" srcOrd="2" destOrd="0" parTransId="{ABB9D144-10EE-4A15-96D0-4333F8FA0562}" sibTransId="{70BEC9F2-D530-4D59-B209-D888FD098BB1}"/>
    <dgm:cxn modelId="{C502B694-9A43-4704-BE87-379DD9C7DE46}" type="presOf" srcId="{77042F74-E467-4E5E-98F0-C7DF1816838B}" destId="{1E094681-1EAC-458F-9254-E0691AD64F5E}" srcOrd="0" destOrd="0" presId="urn:microsoft.com/office/officeart/2005/8/layout/vList2"/>
    <dgm:cxn modelId="{E51BA598-9CA4-4FA3-888C-6E34A4044F34}" type="presOf" srcId="{ACAAD51B-1129-449F-8FB0-4DCC68E52243}" destId="{0AFFA109-4B7F-498F-964D-9C744ACF11B4}" srcOrd="0" destOrd="0" presId="urn:microsoft.com/office/officeart/2005/8/layout/vList2"/>
    <dgm:cxn modelId="{735829A1-FF09-4635-A415-225F3D0CC67B}" type="presOf" srcId="{4BCA5356-3E06-4E02-9BD9-7BA5299A7926}" destId="{98C13991-7851-47B5-BD9D-E99F919D6FE0}" srcOrd="0" destOrd="0" presId="urn:microsoft.com/office/officeart/2005/8/layout/vList2"/>
    <dgm:cxn modelId="{FABD7DAA-CE99-40D0-BBE3-80001AC792A9}" type="presOf" srcId="{A8D86C0D-A6A5-482B-9751-6118F15AEC8D}" destId="{34C0F3E6-8556-44FD-8EA8-6104250D08FC}" srcOrd="0" destOrd="0" presId="urn:microsoft.com/office/officeart/2005/8/layout/vList2"/>
    <dgm:cxn modelId="{8D7BD0EA-C7A9-4EDA-98AB-59B9B5534135}" type="presParOf" srcId="{0AFFA109-4B7F-498F-964D-9C744ACF11B4}" destId="{34C0F3E6-8556-44FD-8EA8-6104250D08FC}" srcOrd="0" destOrd="0" presId="urn:microsoft.com/office/officeart/2005/8/layout/vList2"/>
    <dgm:cxn modelId="{6227AAB7-8A8E-48DA-84D4-04AA6FFDA276}" type="presParOf" srcId="{0AFFA109-4B7F-498F-964D-9C744ACF11B4}" destId="{53021721-7CA7-42FA-BAE2-0D98B0D9752E}" srcOrd="1" destOrd="0" presId="urn:microsoft.com/office/officeart/2005/8/layout/vList2"/>
    <dgm:cxn modelId="{A74A7CAF-2147-42E1-98D9-68DC431D3964}" type="presParOf" srcId="{0AFFA109-4B7F-498F-964D-9C744ACF11B4}" destId="{1E094681-1EAC-458F-9254-E0691AD64F5E}" srcOrd="2" destOrd="0" presId="urn:microsoft.com/office/officeart/2005/8/layout/vList2"/>
    <dgm:cxn modelId="{F9CDF95B-CEE6-45DB-881A-271E21B22B71}" type="presParOf" srcId="{0AFFA109-4B7F-498F-964D-9C744ACF11B4}" destId="{3599FE05-5B7C-45F2-9B58-1E7F727B7D2E}" srcOrd="3" destOrd="0" presId="urn:microsoft.com/office/officeart/2005/8/layout/vList2"/>
    <dgm:cxn modelId="{B32F0810-C10C-451C-A7A7-83F85F351FE8}" type="presParOf" srcId="{0AFFA109-4B7F-498F-964D-9C744ACF11B4}" destId="{98C13991-7851-47B5-BD9D-E99F919D6FE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A700F3-40C4-47E9-BF8F-5D62E618FEE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559DF-76C4-44CA-8C96-D764E92EBF8A}">
      <dgm:prSet custT="1"/>
      <dgm:spPr/>
      <dgm:t>
        <a:bodyPr anchor="ctr"/>
        <a:lstStyle/>
        <a:p>
          <a:r>
            <a:rPr lang="en-US" sz="3200"/>
            <a:t>Imports </a:t>
          </a:r>
          <a:r>
            <a:rPr lang="en-US" sz="3200" err="1"/>
            <a:t>nflverse</a:t>
          </a:r>
          <a:r>
            <a:rPr lang="en-US" sz="3200"/>
            <a:t> play by play data</a:t>
          </a:r>
        </a:p>
      </dgm:t>
    </dgm:pt>
    <dgm:pt modelId="{CB55BF80-04F0-4C57-A80A-05CDCE3549B0}" type="parTrans" cxnId="{A7FA36A3-54A9-46B5-BDFD-2FE3D53C7D65}">
      <dgm:prSet/>
      <dgm:spPr/>
      <dgm:t>
        <a:bodyPr/>
        <a:lstStyle/>
        <a:p>
          <a:endParaRPr lang="en-US" sz="3200"/>
        </a:p>
      </dgm:t>
    </dgm:pt>
    <dgm:pt modelId="{28943CC0-AD29-4396-AF78-189E074F9C55}" type="sibTrans" cxnId="{A7FA36A3-54A9-46B5-BDFD-2FE3D53C7D65}">
      <dgm:prSet/>
      <dgm:spPr/>
      <dgm:t>
        <a:bodyPr/>
        <a:lstStyle/>
        <a:p>
          <a:endParaRPr lang="en-US" sz="3200"/>
        </a:p>
      </dgm:t>
    </dgm:pt>
    <dgm:pt modelId="{0B6E05D5-8CE8-4E13-8A0D-31A7DBF24D55}">
      <dgm:prSet custT="1"/>
      <dgm:spPr/>
      <dgm:t>
        <a:bodyPr anchor="ctr"/>
        <a:lstStyle/>
        <a:p>
          <a:r>
            <a:rPr lang="en-US" sz="3200"/>
            <a:t>Wrangles some features</a:t>
          </a:r>
        </a:p>
      </dgm:t>
    </dgm:pt>
    <dgm:pt modelId="{6B0C842C-121C-4A82-A3DC-F20E4EE0E839}" type="parTrans" cxnId="{B364ABFD-FB1A-4C14-91C9-63A806FA2D85}">
      <dgm:prSet/>
      <dgm:spPr/>
      <dgm:t>
        <a:bodyPr/>
        <a:lstStyle/>
        <a:p>
          <a:endParaRPr lang="en-CA" sz="3200"/>
        </a:p>
      </dgm:t>
    </dgm:pt>
    <dgm:pt modelId="{A54F7A90-7DC9-4075-96BF-3AD5F3D6714C}" type="sibTrans" cxnId="{B364ABFD-FB1A-4C14-91C9-63A806FA2D85}">
      <dgm:prSet/>
      <dgm:spPr/>
      <dgm:t>
        <a:bodyPr/>
        <a:lstStyle/>
        <a:p>
          <a:endParaRPr lang="en-CA" sz="3200"/>
        </a:p>
      </dgm:t>
    </dgm:pt>
    <dgm:pt modelId="{48E7A681-B9F7-4F8F-BB07-DA916F9844DB}">
      <dgm:prSet custT="1"/>
      <dgm:spPr/>
      <dgm:t>
        <a:bodyPr anchor="ctr"/>
        <a:lstStyle/>
        <a:p>
          <a:r>
            <a:rPr lang="en-US" sz="3200"/>
            <a:t>Trains an </a:t>
          </a:r>
          <a:r>
            <a:rPr lang="en-US" sz="3200" err="1"/>
            <a:t>xgboost</a:t>
          </a:r>
          <a:r>
            <a:rPr lang="en-US" sz="3200"/>
            <a:t> model</a:t>
          </a:r>
        </a:p>
      </dgm:t>
    </dgm:pt>
    <dgm:pt modelId="{83AB89D0-F1A5-44E1-BD3D-A18A8B46163A}" type="parTrans" cxnId="{C208B873-E5B7-4F31-8F98-E38F275C9050}">
      <dgm:prSet/>
      <dgm:spPr/>
      <dgm:t>
        <a:bodyPr/>
        <a:lstStyle/>
        <a:p>
          <a:endParaRPr lang="en-CA" sz="3200"/>
        </a:p>
      </dgm:t>
    </dgm:pt>
    <dgm:pt modelId="{1A7D02CC-5E8E-4F9E-818B-0241DC5EAAA1}" type="sibTrans" cxnId="{C208B873-E5B7-4F31-8F98-E38F275C9050}">
      <dgm:prSet/>
      <dgm:spPr/>
      <dgm:t>
        <a:bodyPr/>
        <a:lstStyle/>
        <a:p>
          <a:endParaRPr lang="en-CA" sz="3200"/>
        </a:p>
      </dgm:t>
    </dgm:pt>
    <dgm:pt modelId="{6F46567E-F3ED-4E1A-91D7-E46A50010065}">
      <dgm:prSet custT="1"/>
      <dgm:spPr/>
      <dgm:t>
        <a:bodyPr anchor="ctr"/>
        <a:lstStyle/>
        <a:p>
          <a:r>
            <a:rPr lang="en-US" sz="3200"/>
            <a:t>Predicts fantasy points</a:t>
          </a:r>
        </a:p>
      </dgm:t>
    </dgm:pt>
    <dgm:pt modelId="{22B2C70D-C572-45BC-BBBC-303DBC9E6985}" type="parTrans" cxnId="{5F1CF91A-5D73-4D3B-B077-C8F974990F49}">
      <dgm:prSet/>
      <dgm:spPr/>
      <dgm:t>
        <a:bodyPr/>
        <a:lstStyle/>
        <a:p>
          <a:endParaRPr lang="en-CA" sz="3200"/>
        </a:p>
      </dgm:t>
    </dgm:pt>
    <dgm:pt modelId="{C45D684A-F3BF-4B7A-9F71-63962BD679DD}" type="sibTrans" cxnId="{5F1CF91A-5D73-4D3B-B077-C8F974990F49}">
      <dgm:prSet/>
      <dgm:spPr/>
      <dgm:t>
        <a:bodyPr/>
        <a:lstStyle/>
        <a:p>
          <a:endParaRPr lang="en-CA" sz="3200"/>
        </a:p>
      </dgm:t>
    </dgm:pt>
    <dgm:pt modelId="{8BB47AB4-CE49-44E3-A353-799B6EB78508}">
      <dgm:prSet custT="1"/>
      <dgm:spPr/>
      <dgm:t>
        <a:bodyPr anchor="ctr"/>
        <a:lstStyle/>
        <a:p>
          <a:pPr algn="r"/>
          <a:r>
            <a:rPr lang="en-US" sz="3200"/>
            <a:t>…now what?</a:t>
          </a:r>
        </a:p>
      </dgm:t>
    </dgm:pt>
    <dgm:pt modelId="{E2EA4BBF-FB6B-44C3-BF95-1F5CF42D01B0}" type="parTrans" cxnId="{05AB64BA-797C-41CE-868A-D82035C1544D}">
      <dgm:prSet/>
      <dgm:spPr/>
      <dgm:t>
        <a:bodyPr/>
        <a:lstStyle/>
        <a:p>
          <a:endParaRPr lang="en-CA" sz="3200"/>
        </a:p>
      </dgm:t>
    </dgm:pt>
    <dgm:pt modelId="{0A5BD02F-A873-4C33-A8FE-FF06D542DB6C}" type="sibTrans" cxnId="{05AB64BA-797C-41CE-868A-D82035C1544D}">
      <dgm:prSet/>
      <dgm:spPr/>
      <dgm:t>
        <a:bodyPr/>
        <a:lstStyle/>
        <a:p>
          <a:endParaRPr lang="en-CA" sz="3200"/>
        </a:p>
      </dgm:t>
    </dgm:pt>
    <dgm:pt modelId="{E042D072-88A1-4C72-8F8F-6D5E2E420B41}" type="pres">
      <dgm:prSet presAssocID="{52A700F3-40C4-47E9-BF8F-5D62E618FEE9}" presName="vert0" presStyleCnt="0">
        <dgm:presLayoutVars>
          <dgm:dir/>
          <dgm:animOne val="branch"/>
          <dgm:animLvl val="lvl"/>
        </dgm:presLayoutVars>
      </dgm:prSet>
      <dgm:spPr/>
    </dgm:pt>
    <dgm:pt modelId="{84A7F59E-6615-45AF-ACD9-631D727DD799}" type="pres">
      <dgm:prSet presAssocID="{57B559DF-76C4-44CA-8C96-D764E92EBF8A}" presName="thickLine" presStyleLbl="alignNode1" presStyleIdx="0" presStyleCnt="5"/>
      <dgm:spPr/>
    </dgm:pt>
    <dgm:pt modelId="{EE9D6C85-4E2A-4BB0-A34D-657BC8A62E9F}" type="pres">
      <dgm:prSet presAssocID="{57B559DF-76C4-44CA-8C96-D764E92EBF8A}" presName="horz1" presStyleCnt="0"/>
      <dgm:spPr/>
    </dgm:pt>
    <dgm:pt modelId="{4BF5224A-4316-409A-BDE9-CD5595F93A6C}" type="pres">
      <dgm:prSet presAssocID="{57B559DF-76C4-44CA-8C96-D764E92EBF8A}" presName="tx1" presStyleLbl="revTx" presStyleIdx="0" presStyleCnt="5"/>
      <dgm:spPr/>
    </dgm:pt>
    <dgm:pt modelId="{2FB10264-5F55-4CF1-8F98-983F40878380}" type="pres">
      <dgm:prSet presAssocID="{57B559DF-76C4-44CA-8C96-D764E92EBF8A}" presName="vert1" presStyleCnt="0"/>
      <dgm:spPr/>
    </dgm:pt>
    <dgm:pt modelId="{657B2D72-4760-4A5D-A085-56FA1E04F49B}" type="pres">
      <dgm:prSet presAssocID="{0B6E05D5-8CE8-4E13-8A0D-31A7DBF24D55}" presName="thickLine" presStyleLbl="alignNode1" presStyleIdx="1" presStyleCnt="5"/>
      <dgm:spPr/>
    </dgm:pt>
    <dgm:pt modelId="{FCB6493A-23A4-47FD-B8CF-55F42ED9C91C}" type="pres">
      <dgm:prSet presAssocID="{0B6E05D5-8CE8-4E13-8A0D-31A7DBF24D55}" presName="horz1" presStyleCnt="0"/>
      <dgm:spPr/>
    </dgm:pt>
    <dgm:pt modelId="{451FFC61-7DEA-4F4C-B634-CDCD4EE3BE77}" type="pres">
      <dgm:prSet presAssocID="{0B6E05D5-8CE8-4E13-8A0D-31A7DBF24D55}" presName="tx1" presStyleLbl="revTx" presStyleIdx="1" presStyleCnt="5"/>
      <dgm:spPr/>
    </dgm:pt>
    <dgm:pt modelId="{2FA1A92D-2090-41D7-9B07-C2F79F9F4935}" type="pres">
      <dgm:prSet presAssocID="{0B6E05D5-8CE8-4E13-8A0D-31A7DBF24D55}" presName="vert1" presStyleCnt="0"/>
      <dgm:spPr/>
    </dgm:pt>
    <dgm:pt modelId="{F687E48C-DEE2-4D4F-8004-C4F10565A88D}" type="pres">
      <dgm:prSet presAssocID="{48E7A681-B9F7-4F8F-BB07-DA916F9844DB}" presName="thickLine" presStyleLbl="alignNode1" presStyleIdx="2" presStyleCnt="5"/>
      <dgm:spPr/>
    </dgm:pt>
    <dgm:pt modelId="{CCC89DDF-C977-4257-B9FD-7C1DBEBD4465}" type="pres">
      <dgm:prSet presAssocID="{48E7A681-B9F7-4F8F-BB07-DA916F9844DB}" presName="horz1" presStyleCnt="0"/>
      <dgm:spPr/>
    </dgm:pt>
    <dgm:pt modelId="{931EC802-DBD5-44FC-B912-EB0F48AAC278}" type="pres">
      <dgm:prSet presAssocID="{48E7A681-B9F7-4F8F-BB07-DA916F9844DB}" presName="tx1" presStyleLbl="revTx" presStyleIdx="2" presStyleCnt="5"/>
      <dgm:spPr/>
    </dgm:pt>
    <dgm:pt modelId="{6EF12708-5BE9-4710-89B4-AD3EB4960B42}" type="pres">
      <dgm:prSet presAssocID="{48E7A681-B9F7-4F8F-BB07-DA916F9844DB}" presName="vert1" presStyleCnt="0"/>
      <dgm:spPr/>
    </dgm:pt>
    <dgm:pt modelId="{5BA613AC-E878-4429-8241-2788F3B4C1DE}" type="pres">
      <dgm:prSet presAssocID="{6F46567E-F3ED-4E1A-91D7-E46A50010065}" presName="thickLine" presStyleLbl="alignNode1" presStyleIdx="3" presStyleCnt="5"/>
      <dgm:spPr/>
    </dgm:pt>
    <dgm:pt modelId="{9CCF6A8B-A65F-41DD-AD16-7D56382750F7}" type="pres">
      <dgm:prSet presAssocID="{6F46567E-F3ED-4E1A-91D7-E46A50010065}" presName="horz1" presStyleCnt="0"/>
      <dgm:spPr/>
    </dgm:pt>
    <dgm:pt modelId="{96287650-8396-41DE-BACE-CBF5CDBD58A3}" type="pres">
      <dgm:prSet presAssocID="{6F46567E-F3ED-4E1A-91D7-E46A50010065}" presName="tx1" presStyleLbl="revTx" presStyleIdx="3" presStyleCnt="5"/>
      <dgm:spPr/>
    </dgm:pt>
    <dgm:pt modelId="{EADB16C6-C0D7-4CAE-9E4F-82F8AA4E3696}" type="pres">
      <dgm:prSet presAssocID="{6F46567E-F3ED-4E1A-91D7-E46A50010065}" presName="vert1" presStyleCnt="0"/>
      <dgm:spPr/>
    </dgm:pt>
    <dgm:pt modelId="{452FE5E7-6FD6-43CB-A536-DDA6D64E41D9}" type="pres">
      <dgm:prSet presAssocID="{8BB47AB4-CE49-44E3-A353-799B6EB78508}" presName="thickLine" presStyleLbl="alignNode1" presStyleIdx="4" presStyleCnt="5"/>
      <dgm:spPr/>
    </dgm:pt>
    <dgm:pt modelId="{A1C4AC5E-96B5-4B11-BD91-EB0A6E6151AD}" type="pres">
      <dgm:prSet presAssocID="{8BB47AB4-CE49-44E3-A353-799B6EB78508}" presName="horz1" presStyleCnt="0"/>
      <dgm:spPr/>
    </dgm:pt>
    <dgm:pt modelId="{E4F1F5B4-FD5A-499F-A055-60096B20077F}" type="pres">
      <dgm:prSet presAssocID="{8BB47AB4-CE49-44E3-A353-799B6EB78508}" presName="tx1" presStyleLbl="revTx" presStyleIdx="4" presStyleCnt="5"/>
      <dgm:spPr/>
    </dgm:pt>
    <dgm:pt modelId="{33E68BD4-9A69-4CBB-8329-CC627E7C91F6}" type="pres">
      <dgm:prSet presAssocID="{8BB47AB4-CE49-44E3-A353-799B6EB78508}" presName="vert1" presStyleCnt="0"/>
      <dgm:spPr/>
    </dgm:pt>
  </dgm:ptLst>
  <dgm:cxnLst>
    <dgm:cxn modelId="{5F1CF91A-5D73-4D3B-B077-C8F974990F49}" srcId="{52A700F3-40C4-47E9-BF8F-5D62E618FEE9}" destId="{6F46567E-F3ED-4E1A-91D7-E46A50010065}" srcOrd="3" destOrd="0" parTransId="{22B2C70D-C572-45BC-BBBC-303DBC9E6985}" sibTransId="{C45D684A-F3BF-4B7A-9F71-63962BD679DD}"/>
    <dgm:cxn modelId="{0103CE3E-8E56-4D1B-99BA-80B5CC741B27}" type="presOf" srcId="{48E7A681-B9F7-4F8F-BB07-DA916F9844DB}" destId="{931EC802-DBD5-44FC-B912-EB0F48AAC278}" srcOrd="0" destOrd="0" presId="urn:microsoft.com/office/officeart/2008/layout/LinedList"/>
    <dgm:cxn modelId="{B66BED6F-06D8-4BC4-B528-439507DB5BB0}" type="presOf" srcId="{0B6E05D5-8CE8-4E13-8A0D-31A7DBF24D55}" destId="{451FFC61-7DEA-4F4C-B634-CDCD4EE3BE77}" srcOrd="0" destOrd="0" presId="urn:microsoft.com/office/officeart/2008/layout/LinedList"/>
    <dgm:cxn modelId="{0E0C8752-A196-42DB-83E3-5FE618E2330C}" type="presOf" srcId="{8BB47AB4-CE49-44E3-A353-799B6EB78508}" destId="{E4F1F5B4-FD5A-499F-A055-60096B20077F}" srcOrd="0" destOrd="0" presId="urn:microsoft.com/office/officeart/2008/layout/LinedList"/>
    <dgm:cxn modelId="{C208B873-E5B7-4F31-8F98-E38F275C9050}" srcId="{52A700F3-40C4-47E9-BF8F-5D62E618FEE9}" destId="{48E7A681-B9F7-4F8F-BB07-DA916F9844DB}" srcOrd="2" destOrd="0" parTransId="{83AB89D0-F1A5-44E1-BD3D-A18A8B46163A}" sibTransId="{1A7D02CC-5E8E-4F9E-818B-0241DC5EAAA1}"/>
    <dgm:cxn modelId="{63A51D59-DC84-4B6B-BE06-0245A074F078}" type="presOf" srcId="{52A700F3-40C4-47E9-BF8F-5D62E618FEE9}" destId="{E042D072-88A1-4C72-8F8F-6D5E2E420B41}" srcOrd="0" destOrd="0" presId="urn:microsoft.com/office/officeart/2008/layout/LinedList"/>
    <dgm:cxn modelId="{A7FA36A3-54A9-46B5-BDFD-2FE3D53C7D65}" srcId="{52A700F3-40C4-47E9-BF8F-5D62E618FEE9}" destId="{57B559DF-76C4-44CA-8C96-D764E92EBF8A}" srcOrd="0" destOrd="0" parTransId="{CB55BF80-04F0-4C57-A80A-05CDCE3549B0}" sibTransId="{28943CC0-AD29-4396-AF78-189E074F9C55}"/>
    <dgm:cxn modelId="{05AB64BA-797C-41CE-868A-D82035C1544D}" srcId="{52A700F3-40C4-47E9-BF8F-5D62E618FEE9}" destId="{8BB47AB4-CE49-44E3-A353-799B6EB78508}" srcOrd="4" destOrd="0" parTransId="{E2EA4BBF-FB6B-44C3-BF95-1F5CF42D01B0}" sibTransId="{0A5BD02F-A873-4C33-A8FE-FF06D542DB6C}"/>
    <dgm:cxn modelId="{AE7123D7-C7A4-4117-A862-9F3AC37BC179}" type="presOf" srcId="{6F46567E-F3ED-4E1A-91D7-E46A50010065}" destId="{96287650-8396-41DE-BACE-CBF5CDBD58A3}" srcOrd="0" destOrd="0" presId="urn:microsoft.com/office/officeart/2008/layout/LinedList"/>
    <dgm:cxn modelId="{964DB5E7-D50A-49A5-9FFE-9712DC24E1B0}" type="presOf" srcId="{57B559DF-76C4-44CA-8C96-D764E92EBF8A}" destId="{4BF5224A-4316-409A-BDE9-CD5595F93A6C}" srcOrd="0" destOrd="0" presId="urn:microsoft.com/office/officeart/2008/layout/LinedList"/>
    <dgm:cxn modelId="{B364ABFD-FB1A-4C14-91C9-63A806FA2D85}" srcId="{52A700F3-40C4-47E9-BF8F-5D62E618FEE9}" destId="{0B6E05D5-8CE8-4E13-8A0D-31A7DBF24D55}" srcOrd="1" destOrd="0" parTransId="{6B0C842C-121C-4A82-A3DC-F20E4EE0E839}" sibTransId="{A54F7A90-7DC9-4075-96BF-3AD5F3D6714C}"/>
    <dgm:cxn modelId="{53440DD1-6D3D-4DCA-95BE-85E9D39A92B4}" type="presParOf" srcId="{E042D072-88A1-4C72-8F8F-6D5E2E420B41}" destId="{84A7F59E-6615-45AF-ACD9-631D727DD799}" srcOrd="0" destOrd="0" presId="urn:microsoft.com/office/officeart/2008/layout/LinedList"/>
    <dgm:cxn modelId="{3918340F-34F2-459D-8993-C374EB9195E3}" type="presParOf" srcId="{E042D072-88A1-4C72-8F8F-6D5E2E420B41}" destId="{EE9D6C85-4E2A-4BB0-A34D-657BC8A62E9F}" srcOrd="1" destOrd="0" presId="urn:microsoft.com/office/officeart/2008/layout/LinedList"/>
    <dgm:cxn modelId="{9F48A04A-5C28-479F-9453-5BF3D9D90CC5}" type="presParOf" srcId="{EE9D6C85-4E2A-4BB0-A34D-657BC8A62E9F}" destId="{4BF5224A-4316-409A-BDE9-CD5595F93A6C}" srcOrd="0" destOrd="0" presId="urn:microsoft.com/office/officeart/2008/layout/LinedList"/>
    <dgm:cxn modelId="{73ABB7B3-BE1D-4BBA-8F00-EEF6530B0482}" type="presParOf" srcId="{EE9D6C85-4E2A-4BB0-A34D-657BC8A62E9F}" destId="{2FB10264-5F55-4CF1-8F98-983F40878380}" srcOrd="1" destOrd="0" presId="urn:microsoft.com/office/officeart/2008/layout/LinedList"/>
    <dgm:cxn modelId="{34791B2C-3E8D-4FF5-A76F-5599277C26DC}" type="presParOf" srcId="{E042D072-88A1-4C72-8F8F-6D5E2E420B41}" destId="{657B2D72-4760-4A5D-A085-56FA1E04F49B}" srcOrd="2" destOrd="0" presId="urn:microsoft.com/office/officeart/2008/layout/LinedList"/>
    <dgm:cxn modelId="{13477BE7-1E53-4B3E-AAA0-4E06FDDABB69}" type="presParOf" srcId="{E042D072-88A1-4C72-8F8F-6D5E2E420B41}" destId="{FCB6493A-23A4-47FD-B8CF-55F42ED9C91C}" srcOrd="3" destOrd="0" presId="urn:microsoft.com/office/officeart/2008/layout/LinedList"/>
    <dgm:cxn modelId="{1A085361-81C6-4D81-9426-C68725D68F32}" type="presParOf" srcId="{FCB6493A-23A4-47FD-B8CF-55F42ED9C91C}" destId="{451FFC61-7DEA-4F4C-B634-CDCD4EE3BE77}" srcOrd="0" destOrd="0" presId="urn:microsoft.com/office/officeart/2008/layout/LinedList"/>
    <dgm:cxn modelId="{D535AED9-4B63-40AC-B943-6F968E15C308}" type="presParOf" srcId="{FCB6493A-23A4-47FD-B8CF-55F42ED9C91C}" destId="{2FA1A92D-2090-41D7-9B07-C2F79F9F4935}" srcOrd="1" destOrd="0" presId="urn:microsoft.com/office/officeart/2008/layout/LinedList"/>
    <dgm:cxn modelId="{D3DC7351-A065-493E-9D2B-C7FDE42F4A4F}" type="presParOf" srcId="{E042D072-88A1-4C72-8F8F-6D5E2E420B41}" destId="{F687E48C-DEE2-4D4F-8004-C4F10565A88D}" srcOrd="4" destOrd="0" presId="urn:microsoft.com/office/officeart/2008/layout/LinedList"/>
    <dgm:cxn modelId="{28E01968-6072-4FED-87D7-42162C14C96A}" type="presParOf" srcId="{E042D072-88A1-4C72-8F8F-6D5E2E420B41}" destId="{CCC89DDF-C977-4257-B9FD-7C1DBEBD4465}" srcOrd="5" destOrd="0" presId="urn:microsoft.com/office/officeart/2008/layout/LinedList"/>
    <dgm:cxn modelId="{0FCA4743-66EC-4448-865E-B2B9BD4EB3F6}" type="presParOf" srcId="{CCC89DDF-C977-4257-B9FD-7C1DBEBD4465}" destId="{931EC802-DBD5-44FC-B912-EB0F48AAC278}" srcOrd="0" destOrd="0" presId="urn:microsoft.com/office/officeart/2008/layout/LinedList"/>
    <dgm:cxn modelId="{DA1BA55B-9C09-4B77-AEB1-E9D2F4664961}" type="presParOf" srcId="{CCC89DDF-C977-4257-B9FD-7C1DBEBD4465}" destId="{6EF12708-5BE9-4710-89B4-AD3EB4960B42}" srcOrd="1" destOrd="0" presId="urn:microsoft.com/office/officeart/2008/layout/LinedList"/>
    <dgm:cxn modelId="{2D9FD26F-C26D-4808-AE4F-DD5F131F5488}" type="presParOf" srcId="{E042D072-88A1-4C72-8F8F-6D5E2E420B41}" destId="{5BA613AC-E878-4429-8241-2788F3B4C1DE}" srcOrd="6" destOrd="0" presId="urn:microsoft.com/office/officeart/2008/layout/LinedList"/>
    <dgm:cxn modelId="{F9B9E2A0-702D-482A-865C-39C92FB733D2}" type="presParOf" srcId="{E042D072-88A1-4C72-8F8F-6D5E2E420B41}" destId="{9CCF6A8B-A65F-41DD-AD16-7D56382750F7}" srcOrd="7" destOrd="0" presId="urn:microsoft.com/office/officeart/2008/layout/LinedList"/>
    <dgm:cxn modelId="{DB0091BF-237A-4B74-BA3D-63CB6A9803EF}" type="presParOf" srcId="{9CCF6A8B-A65F-41DD-AD16-7D56382750F7}" destId="{96287650-8396-41DE-BACE-CBF5CDBD58A3}" srcOrd="0" destOrd="0" presId="urn:microsoft.com/office/officeart/2008/layout/LinedList"/>
    <dgm:cxn modelId="{CEA7D1BC-4A9F-4FAB-83C5-B96F3FA5953E}" type="presParOf" srcId="{9CCF6A8B-A65F-41DD-AD16-7D56382750F7}" destId="{EADB16C6-C0D7-4CAE-9E4F-82F8AA4E3696}" srcOrd="1" destOrd="0" presId="urn:microsoft.com/office/officeart/2008/layout/LinedList"/>
    <dgm:cxn modelId="{1F9E199A-FBE8-4C26-890A-203AFC15C829}" type="presParOf" srcId="{E042D072-88A1-4C72-8F8F-6D5E2E420B41}" destId="{452FE5E7-6FD6-43CB-A536-DDA6D64E41D9}" srcOrd="8" destOrd="0" presId="urn:microsoft.com/office/officeart/2008/layout/LinedList"/>
    <dgm:cxn modelId="{FECEEE43-6D1C-4D24-A2E4-03351E9A8485}" type="presParOf" srcId="{E042D072-88A1-4C72-8F8F-6D5E2E420B41}" destId="{A1C4AC5E-96B5-4B11-BD91-EB0A6E6151AD}" srcOrd="9" destOrd="0" presId="urn:microsoft.com/office/officeart/2008/layout/LinedList"/>
    <dgm:cxn modelId="{67A2A813-B203-4021-BDC5-9E12E13D8C1A}" type="presParOf" srcId="{A1C4AC5E-96B5-4B11-BD91-EB0A6E6151AD}" destId="{E4F1F5B4-FD5A-499F-A055-60096B20077F}" srcOrd="0" destOrd="0" presId="urn:microsoft.com/office/officeart/2008/layout/LinedList"/>
    <dgm:cxn modelId="{44B27256-DEBC-478B-8D87-69153DA5C709}" type="presParOf" srcId="{A1C4AC5E-96B5-4B11-BD91-EB0A6E6151AD}" destId="{33E68BD4-9A69-4CBB-8329-CC627E7C91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A35D4E-01E1-42B3-9BC3-0A2B427CD6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62879E-291D-4172-AD01-9F874119C047}">
      <dgm:prSet custT="1"/>
      <dgm:spPr/>
      <dgm:t>
        <a:bodyPr anchor="ctr"/>
        <a:lstStyle/>
        <a:p>
          <a:r>
            <a:rPr lang="en-US" sz="3600"/>
            <a:t>Can someone use (and improve on) my model?</a:t>
          </a:r>
        </a:p>
      </dgm:t>
    </dgm:pt>
    <dgm:pt modelId="{C739549C-2BE8-4D15-BF2D-8698C0370055}" type="parTrans" cxnId="{BCE05831-422B-474C-9F8C-2C826EC22F1E}">
      <dgm:prSet/>
      <dgm:spPr/>
      <dgm:t>
        <a:bodyPr/>
        <a:lstStyle/>
        <a:p>
          <a:endParaRPr lang="en-US"/>
        </a:p>
      </dgm:t>
    </dgm:pt>
    <dgm:pt modelId="{FC49EA9C-50A1-45A8-91A4-206F9EE3D58E}" type="sibTrans" cxnId="{BCE05831-422B-474C-9F8C-2C826EC22F1E}">
      <dgm:prSet/>
      <dgm:spPr/>
      <dgm:t>
        <a:bodyPr/>
        <a:lstStyle/>
        <a:p>
          <a:endParaRPr lang="en-US"/>
        </a:p>
      </dgm:t>
    </dgm:pt>
    <dgm:pt modelId="{0E927B6D-D682-4375-9AA4-BD51E1EA8C8C}">
      <dgm:prSet custT="1"/>
      <dgm:spPr/>
      <dgm:t>
        <a:bodyPr anchor="ctr"/>
        <a:lstStyle/>
        <a:p>
          <a:r>
            <a:rPr lang="en-US" sz="3600"/>
            <a:t>Can new predictions be automated every week?</a:t>
          </a:r>
        </a:p>
      </dgm:t>
    </dgm:pt>
    <dgm:pt modelId="{F9AC254C-0A50-4015-BF80-3586B03DAFDA}" type="parTrans" cxnId="{44054D47-05E0-4129-9F96-819B1DF9EBD3}">
      <dgm:prSet/>
      <dgm:spPr/>
      <dgm:t>
        <a:bodyPr/>
        <a:lstStyle/>
        <a:p>
          <a:endParaRPr lang="en-US"/>
        </a:p>
      </dgm:t>
    </dgm:pt>
    <dgm:pt modelId="{09B2762C-1FB2-4A67-B01F-F7CD783C0DC7}" type="sibTrans" cxnId="{44054D47-05E0-4129-9F96-819B1DF9EBD3}">
      <dgm:prSet/>
      <dgm:spPr/>
      <dgm:t>
        <a:bodyPr/>
        <a:lstStyle/>
        <a:p>
          <a:endParaRPr lang="en-US"/>
        </a:p>
      </dgm:t>
    </dgm:pt>
    <dgm:pt modelId="{B2CA1837-38F1-4AD7-97E3-D40CE9D8627D}">
      <dgm:prSet custT="1"/>
      <dgm:spPr/>
      <dgm:t>
        <a:bodyPr anchor="ctr"/>
        <a:lstStyle/>
        <a:p>
          <a:r>
            <a:rPr lang="en-US" sz="3600"/>
            <a:t>Where can I make predictions accessible?</a:t>
          </a:r>
        </a:p>
      </dgm:t>
    </dgm:pt>
    <dgm:pt modelId="{0832B7F0-61FF-4C41-8299-0B6DCA6B05AA}" type="parTrans" cxnId="{69007E9E-F44F-4225-9E98-342DD5FB5450}">
      <dgm:prSet/>
      <dgm:spPr/>
      <dgm:t>
        <a:bodyPr/>
        <a:lstStyle/>
        <a:p>
          <a:endParaRPr lang="en-US"/>
        </a:p>
      </dgm:t>
    </dgm:pt>
    <dgm:pt modelId="{DD2537FA-193D-40C6-833C-EAE4D685DAE6}" type="sibTrans" cxnId="{69007E9E-F44F-4225-9E98-342DD5FB5450}">
      <dgm:prSet/>
      <dgm:spPr/>
      <dgm:t>
        <a:bodyPr/>
        <a:lstStyle/>
        <a:p>
          <a:endParaRPr lang="en-US"/>
        </a:p>
      </dgm:t>
    </dgm:pt>
    <dgm:pt modelId="{364F48CE-DD09-48B0-90DA-E3790CF5764A}" type="pres">
      <dgm:prSet presAssocID="{2CA35D4E-01E1-42B3-9BC3-0A2B427CD605}" presName="vert0" presStyleCnt="0">
        <dgm:presLayoutVars>
          <dgm:dir/>
          <dgm:animOne val="branch"/>
          <dgm:animLvl val="lvl"/>
        </dgm:presLayoutVars>
      </dgm:prSet>
      <dgm:spPr/>
    </dgm:pt>
    <dgm:pt modelId="{44BD0F81-CCE1-4CDB-98F4-7DAE2B4D433D}" type="pres">
      <dgm:prSet presAssocID="{7262879E-291D-4172-AD01-9F874119C047}" presName="thickLine" presStyleLbl="alignNode1" presStyleIdx="0" presStyleCnt="3"/>
      <dgm:spPr/>
    </dgm:pt>
    <dgm:pt modelId="{8B6D5EDA-77E2-4640-8EE3-D78690B0FD65}" type="pres">
      <dgm:prSet presAssocID="{7262879E-291D-4172-AD01-9F874119C047}" presName="horz1" presStyleCnt="0"/>
      <dgm:spPr/>
    </dgm:pt>
    <dgm:pt modelId="{13B133DF-3F37-4F93-A511-5B6D52EE1E42}" type="pres">
      <dgm:prSet presAssocID="{7262879E-291D-4172-AD01-9F874119C047}" presName="tx1" presStyleLbl="revTx" presStyleIdx="0" presStyleCnt="3"/>
      <dgm:spPr/>
    </dgm:pt>
    <dgm:pt modelId="{6205D886-F551-426C-9508-FC0B26AAF98F}" type="pres">
      <dgm:prSet presAssocID="{7262879E-291D-4172-AD01-9F874119C047}" presName="vert1" presStyleCnt="0"/>
      <dgm:spPr/>
    </dgm:pt>
    <dgm:pt modelId="{55C73F33-1473-4B09-B354-61AB65DAD0E0}" type="pres">
      <dgm:prSet presAssocID="{0E927B6D-D682-4375-9AA4-BD51E1EA8C8C}" presName="thickLine" presStyleLbl="alignNode1" presStyleIdx="1" presStyleCnt="3"/>
      <dgm:spPr/>
    </dgm:pt>
    <dgm:pt modelId="{D3D8CD8A-307F-4BCB-AE9F-478239EA499D}" type="pres">
      <dgm:prSet presAssocID="{0E927B6D-D682-4375-9AA4-BD51E1EA8C8C}" presName="horz1" presStyleCnt="0"/>
      <dgm:spPr/>
    </dgm:pt>
    <dgm:pt modelId="{20A1C377-0BB6-441C-9961-B493C9770333}" type="pres">
      <dgm:prSet presAssocID="{0E927B6D-D682-4375-9AA4-BD51E1EA8C8C}" presName="tx1" presStyleLbl="revTx" presStyleIdx="1" presStyleCnt="3"/>
      <dgm:spPr/>
    </dgm:pt>
    <dgm:pt modelId="{7496084D-AA92-4E6B-809F-83843ADA1D20}" type="pres">
      <dgm:prSet presAssocID="{0E927B6D-D682-4375-9AA4-BD51E1EA8C8C}" presName="vert1" presStyleCnt="0"/>
      <dgm:spPr/>
    </dgm:pt>
    <dgm:pt modelId="{E0A07BE1-F69C-49B6-BAF4-A9ABB2410127}" type="pres">
      <dgm:prSet presAssocID="{B2CA1837-38F1-4AD7-97E3-D40CE9D8627D}" presName="thickLine" presStyleLbl="alignNode1" presStyleIdx="2" presStyleCnt="3"/>
      <dgm:spPr/>
    </dgm:pt>
    <dgm:pt modelId="{82ACB07C-0FC3-4176-BC3F-C33491F749FD}" type="pres">
      <dgm:prSet presAssocID="{B2CA1837-38F1-4AD7-97E3-D40CE9D8627D}" presName="horz1" presStyleCnt="0"/>
      <dgm:spPr/>
    </dgm:pt>
    <dgm:pt modelId="{F98338A0-6A24-4C57-89F3-48A7CF2D943E}" type="pres">
      <dgm:prSet presAssocID="{B2CA1837-38F1-4AD7-97E3-D40CE9D8627D}" presName="tx1" presStyleLbl="revTx" presStyleIdx="2" presStyleCnt="3"/>
      <dgm:spPr/>
    </dgm:pt>
    <dgm:pt modelId="{79778ACE-B5B0-484E-9CAC-BFB2ABECBB38}" type="pres">
      <dgm:prSet presAssocID="{B2CA1837-38F1-4AD7-97E3-D40CE9D8627D}" presName="vert1" presStyleCnt="0"/>
      <dgm:spPr/>
    </dgm:pt>
  </dgm:ptLst>
  <dgm:cxnLst>
    <dgm:cxn modelId="{2DBD790D-DB23-40AD-949E-216FB0064544}" type="presOf" srcId="{0E927B6D-D682-4375-9AA4-BD51E1EA8C8C}" destId="{20A1C377-0BB6-441C-9961-B493C9770333}" srcOrd="0" destOrd="0" presId="urn:microsoft.com/office/officeart/2008/layout/LinedList"/>
    <dgm:cxn modelId="{9B6D391F-B025-43AD-9E3F-4742B50B2B48}" type="presOf" srcId="{2CA35D4E-01E1-42B3-9BC3-0A2B427CD605}" destId="{364F48CE-DD09-48B0-90DA-E3790CF5764A}" srcOrd="0" destOrd="0" presId="urn:microsoft.com/office/officeart/2008/layout/LinedList"/>
    <dgm:cxn modelId="{E408E92E-002C-4200-8A67-8414F278EE16}" type="presOf" srcId="{B2CA1837-38F1-4AD7-97E3-D40CE9D8627D}" destId="{F98338A0-6A24-4C57-89F3-48A7CF2D943E}" srcOrd="0" destOrd="0" presId="urn:microsoft.com/office/officeart/2008/layout/LinedList"/>
    <dgm:cxn modelId="{BCE05831-422B-474C-9F8C-2C826EC22F1E}" srcId="{2CA35D4E-01E1-42B3-9BC3-0A2B427CD605}" destId="{7262879E-291D-4172-AD01-9F874119C047}" srcOrd="0" destOrd="0" parTransId="{C739549C-2BE8-4D15-BF2D-8698C0370055}" sibTransId="{FC49EA9C-50A1-45A8-91A4-206F9EE3D58E}"/>
    <dgm:cxn modelId="{44054D47-05E0-4129-9F96-819B1DF9EBD3}" srcId="{2CA35D4E-01E1-42B3-9BC3-0A2B427CD605}" destId="{0E927B6D-D682-4375-9AA4-BD51E1EA8C8C}" srcOrd="1" destOrd="0" parTransId="{F9AC254C-0A50-4015-BF80-3586B03DAFDA}" sibTransId="{09B2762C-1FB2-4A67-B01F-F7CD783C0DC7}"/>
    <dgm:cxn modelId="{F225FB47-C6B9-402C-9407-FF243320AF62}" type="presOf" srcId="{7262879E-291D-4172-AD01-9F874119C047}" destId="{13B133DF-3F37-4F93-A511-5B6D52EE1E42}" srcOrd="0" destOrd="0" presId="urn:microsoft.com/office/officeart/2008/layout/LinedList"/>
    <dgm:cxn modelId="{69007E9E-F44F-4225-9E98-342DD5FB5450}" srcId="{2CA35D4E-01E1-42B3-9BC3-0A2B427CD605}" destId="{B2CA1837-38F1-4AD7-97E3-D40CE9D8627D}" srcOrd="2" destOrd="0" parTransId="{0832B7F0-61FF-4C41-8299-0B6DCA6B05AA}" sibTransId="{DD2537FA-193D-40C6-833C-EAE4D685DAE6}"/>
    <dgm:cxn modelId="{6ACF53B9-BBA2-4DC3-85D7-23DCF7936BAD}" type="presParOf" srcId="{364F48CE-DD09-48B0-90DA-E3790CF5764A}" destId="{44BD0F81-CCE1-4CDB-98F4-7DAE2B4D433D}" srcOrd="0" destOrd="0" presId="urn:microsoft.com/office/officeart/2008/layout/LinedList"/>
    <dgm:cxn modelId="{5C362288-D9F0-44EE-B6AA-5F3CA7C26631}" type="presParOf" srcId="{364F48CE-DD09-48B0-90DA-E3790CF5764A}" destId="{8B6D5EDA-77E2-4640-8EE3-D78690B0FD65}" srcOrd="1" destOrd="0" presId="urn:microsoft.com/office/officeart/2008/layout/LinedList"/>
    <dgm:cxn modelId="{5868455F-989E-43A4-A020-462AC3756BC3}" type="presParOf" srcId="{8B6D5EDA-77E2-4640-8EE3-D78690B0FD65}" destId="{13B133DF-3F37-4F93-A511-5B6D52EE1E42}" srcOrd="0" destOrd="0" presId="urn:microsoft.com/office/officeart/2008/layout/LinedList"/>
    <dgm:cxn modelId="{D9CEEBF4-7585-415C-9EAD-8A888EE0F228}" type="presParOf" srcId="{8B6D5EDA-77E2-4640-8EE3-D78690B0FD65}" destId="{6205D886-F551-426C-9508-FC0B26AAF98F}" srcOrd="1" destOrd="0" presId="urn:microsoft.com/office/officeart/2008/layout/LinedList"/>
    <dgm:cxn modelId="{71B59B1B-6A20-4F99-A25B-5CECED4DA0B2}" type="presParOf" srcId="{364F48CE-DD09-48B0-90DA-E3790CF5764A}" destId="{55C73F33-1473-4B09-B354-61AB65DAD0E0}" srcOrd="2" destOrd="0" presId="urn:microsoft.com/office/officeart/2008/layout/LinedList"/>
    <dgm:cxn modelId="{5A846AB6-BAA5-4303-A10D-D4933939D33D}" type="presParOf" srcId="{364F48CE-DD09-48B0-90DA-E3790CF5764A}" destId="{D3D8CD8A-307F-4BCB-AE9F-478239EA499D}" srcOrd="3" destOrd="0" presId="urn:microsoft.com/office/officeart/2008/layout/LinedList"/>
    <dgm:cxn modelId="{9E5EE808-7898-4EAC-9349-EF5AD54F7045}" type="presParOf" srcId="{D3D8CD8A-307F-4BCB-AE9F-478239EA499D}" destId="{20A1C377-0BB6-441C-9961-B493C9770333}" srcOrd="0" destOrd="0" presId="urn:microsoft.com/office/officeart/2008/layout/LinedList"/>
    <dgm:cxn modelId="{8FCB925E-CDF1-45FC-AE9F-B0284DEB1A6E}" type="presParOf" srcId="{D3D8CD8A-307F-4BCB-AE9F-478239EA499D}" destId="{7496084D-AA92-4E6B-809F-83843ADA1D20}" srcOrd="1" destOrd="0" presId="urn:microsoft.com/office/officeart/2008/layout/LinedList"/>
    <dgm:cxn modelId="{C5BAC5B7-DE61-4730-944A-CB782CABD670}" type="presParOf" srcId="{364F48CE-DD09-48B0-90DA-E3790CF5764A}" destId="{E0A07BE1-F69C-49B6-BAF4-A9ABB2410127}" srcOrd="4" destOrd="0" presId="urn:microsoft.com/office/officeart/2008/layout/LinedList"/>
    <dgm:cxn modelId="{A7158178-9D5F-4ABB-8BAA-2E30A2BC7055}" type="presParOf" srcId="{364F48CE-DD09-48B0-90DA-E3790CF5764A}" destId="{82ACB07C-0FC3-4176-BC3F-C33491F749FD}" srcOrd="5" destOrd="0" presId="urn:microsoft.com/office/officeart/2008/layout/LinedList"/>
    <dgm:cxn modelId="{24566162-1DD4-446A-8020-3E5DC3F3B205}" type="presParOf" srcId="{82ACB07C-0FC3-4176-BC3F-C33491F749FD}" destId="{F98338A0-6A24-4C57-89F3-48A7CF2D943E}" srcOrd="0" destOrd="0" presId="urn:microsoft.com/office/officeart/2008/layout/LinedList"/>
    <dgm:cxn modelId="{C0D5D2FA-24F3-4B85-85B9-0678BC103743}" type="presParOf" srcId="{82ACB07C-0FC3-4176-BC3F-C33491F749FD}" destId="{79778ACE-B5B0-484E-9CAC-BFB2ABECBB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B2AEA6-DA73-45D6-B3F0-844D8C5BBC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404A96-6948-47B3-8DDB-63C2BA582756}">
      <dgm:prSet/>
      <dgm:spPr/>
      <dgm:t>
        <a:bodyPr/>
        <a:lstStyle/>
        <a:p>
          <a:r>
            <a:rPr lang="en-US"/>
            <a:t>File Size Limits</a:t>
          </a:r>
        </a:p>
      </dgm:t>
    </dgm:pt>
    <dgm:pt modelId="{489B558F-2813-43FB-9B33-E8CF08252813}" type="parTrans" cxnId="{5D135FB9-B099-4DBB-B1E0-B117AA904DE6}">
      <dgm:prSet/>
      <dgm:spPr/>
      <dgm:t>
        <a:bodyPr/>
        <a:lstStyle/>
        <a:p>
          <a:endParaRPr lang="en-US"/>
        </a:p>
      </dgm:t>
    </dgm:pt>
    <dgm:pt modelId="{5505D052-0237-42B1-BFE3-650F1C49681E}" type="sibTrans" cxnId="{5D135FB9-B099-4DBB-B1E0-B117AA904DE6}">
      <dgm:prSet/>
      <dgm:spPr/>
      <dgm:t>
        <a:bodyPr/>
        <a:lstStyle/>
        <a:p>
          <a:endParaRPr lang="en-US"/>
        </a:p>
      </dgm:t>
    </dgm:pt>
    <dgm:pt modelId="{3277D126-5D7F-4291-8F7E-67174FD6497D}">
      <dgm:prSet/>
      <dgm:spPr/>
      <dgm:t>
        <a:bodyPr/>
        <a:lstStyle/>
        <a:p>
          <a:r>
            <a:rPr lang="en-US"/>
            <a:t>Inefficient binary data storage</a:t>
          </a:r>
        </a:p>
      </dgm:t>
    </dgm:pt>
    <dgm:pt modelId="{6627E552-B0C7-44A9-8C41-4F423479E72D}" type="parTrans" cxnId="{EE926AC6-824A-4F8A-A81C-C9B06E00A7F6}">
      <dgm:prSet/>
      <dgm:spPr/>
      <dgm:t>
        <a:bodyPr/>
        <a:lstStyle/>
        <a:p>
          <a:endParaRPr lang="en-US"/>
        </a:p>
      </dgm:t>
    </dgm:pt>
    <dgm:pt modelId="{D07F18FA-B0C6-4E31-A3FC-B4F370433E18}" type="sibTrans" cxnId="{EE926AC6-824A-4F8A-A81C-C9B06E00A7F6}">
      <dgm:prSet/>
      <dgm:spPr/>
      <dgm:t>
        <a:bodyPr/>
        <a:lstStyle/>
        <a:p>
          <a:endParaRPr lang="en-US"/>
        </a:p>
      </dgm:t>
    </dgm:pt>
    <dgm:pt modelId="{13E19761-3ED1-4229-8FDD-00444A632B7F}">
      <dgm:prSet/>
      <dgm:spPr/>
      <dgm:t>
        <a:bodyPr/>
        <a:lstStyle/>
        <a:p>
          <a:r>
            <a:rPr lang="en-US"/>
            <a:t>Commit history chaos</a:t>
          </a:r>
        </a:p>
      </dgm:t>
    </dgm:pt>
    <dgm:pt modelId="{1E71F4C6-F230-48BC-BE34-02D87DE58270}" type="parTrans" cxnId="{F01765BD-6AC3-4E45-841F-A11959DB9612}">
      <dgm:prSet/>
      <dgm:spPr/>
      <dgm:t>
        <a:bodyPr/>
        <a:lstStyle/>
        <a:p>
          <a:endParaRPr lang="en-US"/>
        </a:p>
      </dgm:t>
    </dgm:pt>
    <dgm:pt modelId="{FAFF6630-4626-4B1E-830A-44F4B2E7930E}" type="sibTrans" cxnId="{F01765BD-6AC3-4E45-841F-A11959DB9612}">
      <dgm:prSet/>
      <dgm:spPr/>
      <dgm:t>
        <a:bodyPr/>
        <a:lstStyle/>
        <a:p>
          <a:endParaRPr lang="en-US"/>
        </a:p>
      </dgm:t>
    </dgm:pt>
    <dgm:pt modelId="{6CBB3181-3363-45E0-AA29-F12B7719A357}" type="pres">
      <dgm:prSet presAssocID="{18B2AEA6-DA73-45D6-B3F0-844D8C5BBCE9}" presName="linear" presStyleCnt="0">
        <dgm:presLayoutVars>
          <dgm:animLvl val="lvl"/>
          <dgm:resizeHandles val="exact"/>
        </dgm:presLayoutVars>
      </dgm:prSet>
      <dgm:spPr/>
    </dgm:pt>
    <dgm:pt modelId="{2F7016FB-6122-4C74-849C-E8E62649CEDB}" type="pres">
      <dgm:prSet presAssocID="{41404A96-6948-47B3-8DDB-63C2BA5827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EAAFBB-CDAC-46A6-A45A-CF09E263D43B}" type="pres">
      <dgm:prSet presAssocID="{5505D052-0237-42B1-BFE3-650F1C49681E}" presName="spacer" presStyleCnt="0"/>
      <dgm:spPr/>
    </dgm:pt>
    <dgm:pt modelId="{0900FF95-C867-48CD-94F5-16D37CCF706C}" type="pres">
      <dgm:prSet presAssocID="{3277D126-5D7F-4291-8F7E-67174FD649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93DE46-62DF-4A80-8117-094985B08EF0}" type="pres">
      <dgm:prSet presAssocID="{D07F18FA-B0C6-4E31-A3FC-B4F370433E18}" presName="spacer" presStyleCnt="0"/>
      <dgm:spPr/>
    </dgm:pt>
    <dgm:pt modelId="{CCBBDA07-A19E-413E-87EC-6B9AE904071F}" type="pres">
      <dgm:prSet presAssocID="{13E19761-3ED1-4229-8FDD-00444A632B7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12130A-53CB-46B3-986A-D44FF4E966A3}" type="presOf" srcId="{3277D126-5D7F-4291-8F7E-67174FD6497D}" destId="{0900FF95-C867-48CD-94F5-16D37CCF706C}" srcOrd="0" destOrd="0" presId="urn:microsoft.com/office/officeart/2005/8/layout/vList2"/>
    <dgm:cxn modelId="{D973B33B-F8C3-4D4D-B9D8-00BFC81783B9}" type="presOf" srcId="{18B2AEA6-DA73-45D6-B3F0-844D8C5BBCE9}" destId="{6CBB3181-3363-45E0-AA29-F12B7719A357}" srcOrd="0" destOrd="0" presId="urn:microsoft.com/office/officeart/2005/8/layout/vList2"/>
    <dgm:cxn modelId="{E839BC3C-F306-44EA-922B-4DAD5AA172A1}" type="presOf" srcId="{13E19761-3ED1-4229-8FDD-00444A632B7F}" destId="{CCBBDA07-A19E-413E-87EC-6B9AE904071F}" srcOrd="0" destOrd="0" presId="urn:microsoft.com/office/officeart/2005/8/layout/vList2"/>
    <dgm:cxn modelId="{C01F64A4-E145-4E31-9395-9C92B2B116B2}" type="presOf" srcId="{41404A96-6948-47B3-8DDB-63C2BA582756}" destId="{2F7016FB-6122-4C74-849C-E8E62649CEDB}" srcOrd="0" destOrd="0" presId="urn:microsoft.com/office/officeart/2005/8/layout/vList2"/>
    <dgm:cxn modelId="{5D135FB9-B099-4DBB-B1E0-B117AA904DE6}" srcId="{18B2AEA6-DA73-45D6-B3F0-844D8C5BBCE9}" destId="{41404A96-6948-47B3-8DDB-63C2BA582756}" srcOrd="0" destOrd="0" parTransId="{489B558F-2813-43FB-9B33-E8CF08252813}" sibTransId="{5505D052-0237-42B1-BFE3-650F1C49681E}"/>
    <dgm:cxn modelId="{F01765BD-6AC3-4E45-841F-A11959DB9612}" srcId="{18B2AEA6-DA73-45D6-B3F0-844D8C5BBCE9}" destId="{13E19761-3ED1-4229-8FDD-00444A632B7F}" srcOrd="2" destOrd="0" parTransId="{1E71F4C6-F230-48BC-BE34-02D87DE58270}" sibTransId="{FAFF6630-4626-4B1E-830A-44F4B2E7930E}"/>
    <dgm:cxn modelId="{EE926AC6-824A-4F8A-A81C-C9B06E00A7F6}" srcId="{18B2AEA6-DA73-45D6-B3F0-844D8C5BBCE9}" destId="{3277D126-5D7F-4291-8F7E-67174FD6497D}" srcOrd="1" destOrd="0" parTransId="{6627E552-B0C7-44A9-8C41-4F423479E72D}" sibTransId="{D07F18FA-B0C6-4E31-A3FC-B4F370433E18}"/>
    <dgm:cxn modelId="{C87165FD-A6C4-4344-A636-FB913BA318E4}" type="presParOf" srcId="{6CBB3181-3363-45E0-AA29-F12B7719A357}" destId="{2F7016FB-6122-4C74-849C-E8E62649CEDB}" srcOrd="0" destOrd="0" presId="urn:microsoft.com/office/officeart/2005/8/layout/vList2"/>
    <dgm:cxn modelId="{C93EF3FD-1FD8-4F7D-B31D-CDC5037BE0E6}" type="presParOf" srcId="{6CBB3181-3363-45E0-AA29-F12B7719A357}" destId="{2BEAAFBB-CDAC-46A6-A45A-CF09E263D43B}" srcOrd="1" destOrd="0" presId="urn:microsoft.com/office/officeart/2005/8/layout/vList2"/>
    <dgm:cxn modelId="{7A363E39-57FA-47E8-8A6D-11AA813E4FB2}" type="presParOf" srcId="{6CBB3181-3363-45E0-AA29-F12B7719A357}" destId="{0900FF95-C867-48CD-94F5-16D37CCF706C}" srcOrd="2" destOrd="0" presId="urn:microsoft.com/office/officeart/2005/8/layout/vList2"/>
    <dgm:cxn modelId="{0D469491-223B-4DBE-BD7D-F77780461607}" type="presParOf" srcId="{6CBB3181-3363-45E0-AA29-F12B7719A357}" destId="{7E93DE46-62DF-4A80-8117-094985B08EF0}" srcOrd="3" destOrd="0" presId="urn:microsoft.com/office/officeart/2005/8/layout/vList2"/>
    <dgm:cxn modelId="{6CC49D2F-18D5-4F73-9ED0-57733A5A81CE}" type="presParOf" srcId="{6CBB3181-3363-45E0-AA29-F12B7719A357}" destId="{CCBBDA07-A19E-413E-87EC-6B9AE90407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46B3A7-DF4B-4C4E-A473-EC139436A8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43B826-9986-4534-BC3C-BEABEA683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R Package Infrastructure</a:t>
          </a:r>
        </a:p>
      </dgm:t>
    </dgm:pt>
    <dgm:pt modelId="{A59CE044-8FB9-4F87-9209-983643D93DEF}" type="parTrans" cxnId="{065073F8-DBBD-42CB-90EC-F9DE20203331}">
      <dgm:prSet/>
      <dgm:spPr/>
      <dgm:t>
        <a:bodyPr/>
        <a:lstStyle/>
        <a:p>
          <a:endParaRPr lang="en-US"/>
        </a:p>
      </dgm:t>
    </dgm:pt>
    <dgm:pt modelId="{3E28C58F-C1B0-44EA-9C9C-C808434462FC}" type="sibTrans" cxnId="{065073F8-DBBD-42CB-90EC-F9DE20203331}">
      <dgm:prSet/>
      <dgm:spPr/>
      <dgm:t>
        <a:bodyPr/>
        <a:lstStyle/>
        <a:p>
          <a:endParaRPr lang="en-US"/>
        </a:p>
      </dgm:t>
    </dgm:pt>
    <dgm:pt modelId="{B3CEDC12-176E-4E1C-9DA4-D9488557D2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GitHub Actions </a:t>
          </a:r>
        </a:p>
      </dgm:t>
    </dgm:pt>
    <dgm:pt modelId="{33D14A75-84BF-4F26-BBC8-ABB8F9BCCF68}" type="parTrans" cxnId="{626EA767-6610-4219-9C23-0EBA2B25DF41}">
      <dgm:prSet/>
      <dgm:spPr/>
      <dgm:t>
        <a:bodyPr/>
        <a:lstStyle/>
        <a:p>
          <a:endParaRPr lang="en-US"/>
        </a:p>
      </dgm:t>
    </dgm:pt>
    <dgm:pt modelId="{62FE54C0-C98C-4862-AA98-F3E2CAFB8EE6}" type="sibTrans" cxnId="{626EA767-6610-4219-9C23-0EBA2B25DF41}">
      <dgm:prSet/>
      <dgm:spPr/>
      <dgm:t>
        <a:bodyPr/>
        <a:lstStyle/>
        <a:p>
          <a:endParaRPr lang="en-US"/>
        </a:p>
      </dgm:t>
    </dgm:pt>
    <dgm:pt modelId="{4E7B358D-8495-40FA-A4DB-8993895995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GitHub Releases</a:t>
          </a:r>
        </a:p>
      </dgm:t>
    </dgm:pt>
    <dgm:pt modelId="{F7A6F597-5681-42E8-ACB4-D450AF285C76}" type="parTrans" cxnId="{A723B868-AEEA-4764-9290-698B5C1A5728}">
      <dgm:prSet/>
      <dgm:spPr/>
      <dgm:t>
        <a:bodyPr/>
        <a:lstStyle/>
        <a:p>
          <a:endParaRPr lang="en-US"/>
        </a:p>
      </dgm:t>
    </dgm:pt>
    <dgm:pt modelId="{61134583-FD76-448C-8E72-50BBE61DC6A4}" type="sibTrans" cxnId="{A723B868-AEEA-4764-9290-698B5C1A5728}">
      <dgm:prSet/>
      <dgm:spPr/>
      <dgm:t>
        <a:bodyPr/>
        <a:lstStyle/>
        <a:p>
          <a:endParaRPr lang="en-US"/>
        </a:p>
      </dgm:t>
    </dgm:pt>
    <dgm:pt modelId="{C246E871-F148-4C78-A0B7-9FB61D32DE46}" type="pres">
      <dgm:prSet presAssocID="{9746B3A7-DF4B-4C4E-A473-EC139436A8A8}" presName="root" presStyleCnt="0">
        <dgm:presLayoutVars>
          <dgm:dir/>
          <dgm:resizeHandles val="exact"/>
        </dgm:presLayoutVars>
      </dgm:prSet>
      <dgm:spPr/>
    </dgm:pt>
    <dgm:pt modelId="{5192FA23-5847-437A-AB6F-07E9333CAFCA}" type="pres">
      <dgm:prSet presAssocID="{C643B826-9986-4534-BC3C-BEABEA683702}" presName="compNode" presStyleCnt="0"/>
      <dgm:spPr/>
    </dgm:pt>
    <dgm:pt modelId="{741F37C8-55EB-4E2E-9D8E-CD5A15953EF6}" type="pres">
      <dgm:prSet presAssocID="{C643B826-9986-4534-BC3C-BEABEA683702}" presName="bgRect" presStyleLbl="bgShp" presStyleIdx="0" presStyleCnt="3"/>
      <dgm:spPr/>
    </dgm:pt>
    <dgm:pt modelId="{06669FC0-CFF4-427C-AE41-8B710BF6CCA4}" type="pres">
      <dgm:prSet presAssocID="{C643B826-9986-4534-BC3C-BEABEA6837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2F9E31C2-78F8-47EF-B82E-6CFB0E9BA67D}" type="pres">
      <dgm:prSet presAssocID="{C643B826-9986-4534-BC3C-BEABEA683702}" presName="spaceRect" presStyleCnt="0"/>
      <dgm:spPr/>
    </dgm:pt>
    <dgm:pt modelId="{97ADAABC-0D6A-4D54-9305-E4D60AF82E9A}" type="pres">
      <dgm:prSet presAssocID="{C643B826-9986-4534-BC3C-BEABEA683702}" presName="parTx" presStyleLbl="revTx" presStyleIdx="0" presStyleCnt="3">
        <dgm:presLayoutVars>
          <dgm:chMax val="0"/>
          <dgm:chPref val="0"/>
        </dgm:presLayoutVars>
      </dgm:prSet>
      <dgm:spPr/>
    </dgm:pt>
    <dgm:pt modelId="{2E435C5F-2ACB-49EB-9A10-1328A32AFDB9}" type="pres">
      <dgm:prSet presAssocID="{3E28C58F-C1B0-44EA-9C9C-C808434462FC}" presName="sibTrans" presStyleCnt="0"/>
      <dgm:spPr/>
    </dgm:pt>
    <dgm:pt modelId="{9F797F29-C82A-4A09-BB70-6F4581B3C63A}" type="pres">
      <dgm:prSet presAssocID="{B3CEDC12-176E-4E1C-9DA4-D9488557D2A8}" presName="compNode" presStyleCnt="0"/>
      <dgm:spPr/>
    </dgm:pt>
    <dgm:pt modelId="{ED03FAF7-D540-4C5B-8336-1278CD99CA34}" type="pres">
      <dgm:prSet presAssocID="{B3CEDC12-176E-4E1C-9DA4-D9488557D2A8}" presName="bgRect" presStyleLbl="bgShp" presStyleIdx="1" presStyleCnt="3"/>
      <dgm:spPr/>
    </dgm:pt>
    <dgm:pt modelId="{47690DE6-F7C2-415B-A1C8-3022A05F47A1}" type="pres">
      <dgm:prSet presAssocID="{B3CEDC12-176E-4E1C-9DA4-D9488557D2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926D74-05F7-430E-8057-90E3661BEFE5}" type="pres">
      <dgm:prSet presAssocID="{B3CEDC12-176E-4E1C-9DA4-D9488557D2A8}" presName="spaceRect" presStyleCnt="0"/>
      <dgm:spPr/>
    </dgm:pt>
    <dgm:pt modelId="{065007F7-D741-44D2-B36D-22AF64679E3C}" type="pres">
      <dgm:prSet presAssocID="{B3CEDC12-176E-4E1C-9DA4-D9488557D2A8}" presName="parTx" presStyleLbl="revTx" presStyleIdx="1" presStyleCnt="3">
        <dgm:presLayoutVars>
          <dgm:chMax val="0"/>
          <dgm:chPref val="0"/>
        </dgm:presLayoutVars>
      </dgm:prSet>
      <dgm:spPr/>
    </dgm:pt>
    <dgm:pt modelId="{BC142F64-30FC-4698-B2AD-83E7CBEC4A0C}" type="pres">
      <dgm:prSet presAssocID="{62FE54C0-C98C-4862-AA98-F3E2CAFB8EE6}" presName="sibTrans" presStyleCnt="0"/>
      <dgm:spPr/>
    </dgm:pt>
    <dgm:pt modelId="{C628D4DE-6176-4A7C-849D-97454040897F}" type="pres">
      <dgm:prSet presAssocID="{4E7B358D-8495-40FA-A4DB-8993895995ED}" presName="compNode" presStyleCnt="0"/>
      <dgm:spPr/>
    </dgm:pt>
    <dgm:pt modelId="{11C45F19-557D-4B46-8862-8D2195D090E4}" type="pres">
      <dgm:prSet presAssocID="{4E7B358D-8495-40FA-A4DB-8993895995ED}" presName="bgRect" presStyleLbl="bgShp" presStyleIdx="2" presStyleCnt="3"/>
      <dgm:spPr/>
    </dgm:pt>
    <dgm:pt modelId="{1FBAF0B9-D54A-4AFB-AD16-9B5080B93A24}" type="pres">
      <dgm:prSet presAssocID="{4E7B358D-8495-40FA-A4DB-8993895995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424E3B9-DD20-4F3C-936B-7D69C02ECF17}" type="pres">
      <dgm:prSet presAssocID="{4E7B358D-8495-40FA-A4DB-8993895995ED}" presName="spaceRect" presStyleCnt="0"/>
      <dgm:spPr/>
    </dgm:pt>
    <dgm:pt modelId="{DE8963CB-69BB-4671-B961-1BAC3415B707}" type="pres">
      <dgm:prSet presAssocID="{4E7B358D-8495-40FA-A4DB-8993895995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6EA767-6610-4219-9C23-0EBA2B25DF41}" srcId="{9746B3A7-DF4B-4C4E-A473-EC139436A8A8}" destId="{B3CEDC12-176E-4E1C-9DA4-D9488557D2A8}" srcOrd="1" destOrd="0" parTransId="{33D14A75-84BF-4F26-BBC8-ABB8F9BCCF68}" sibTransId="{62FE54C0-C98C-4862-AA98-F3E2CAFB8EE6}"/>
    <dgm:cxn modelId="{A723B868-AEEA-4764-9290-698B5C1A5728}" srcId="{9746B3A7-DF4B-4C4E-A473-EC139436A8A8}" destId="{4E7B358D-8495-40FA-A4DB-8993895995ED}" srcOrd="2" destOrd="0" parTransId="{F7A6F597-5681-42E8-ACB4-D450AF285C76}" sibTransId="{61134583-FD76-448C-8E72-50BBE61DC6A4}"/>
    <dgm:cxn modelId="{61DC0782-C306-4622-A4F2-09E578E529B6}" type="presOf" srcId="{9746B3A7-DF4B-4C4E-A473-EC139436A8A8}" destId="{C246E871-F148-4C78-A0B7-9FB61D32DE46}" srcOrd="0" destOrd="0" presId="urn:microsoft.com/office/officeart/2018/2/layout/IconVerticalSolidList"/>
    <dgm:cxn modelId="{C8EB918C-EFB2-49FA-B326-8D7108E7D6B3}" type="presOf" srcId="{4E7B358D-8495-40FA-A4DB-8993895995ED}" destId="{DE8963CB-69BB-4671-B961-1BAC3415B707}" srcOrd="0" destOrd="0" presId="urn:microsoft.com/office/officeart/2018/2/layout/IconVerticalSolidList"/>
    <dgm:cxn modelId="{2BDFBAB6-C478-4920-B68C-8A0CB2946FAD}" type="presOf" srcId="{B3CEDC12-176E-4E1C-9DA4-D9488557D2A8}" destId="{065007F7-D741-44D2-B36D-22AF64679E3C}" srcOrd="0" destOrd="0" presId="urn:microsoft.com/office/officeart/2018/2/layout/IconVerticalSolidList"/>
    <dgm:cxn modelId="{A7E2D9BD-8CCC-4854-A328-2DB3F6CE1669}" type="presOf" srcId="{C643B826-9986-4534-BC3C-BEABEA683702}" destId="{97ADAABC-0D6A-4D54-9305-E4D60AF82E9A}" srcOrd="0" destOrd="0" presId="urn:microsoft.com/office/officeart/2018/2/layout/IconVerticalSolidList"/>
    <dgm:cxn modelId="{065073F8-DBBD-42CB-90EC-F9DE20203331}" srcId="{9746B3A7-DF4B-4C4E-A473-EC139436A8A8}" destId="{C643B826-9986-4534-BC3C-BEABEA683702}" srcOrd="0" destOrd="0" parTransId="{A59CE044-8FB9-4F87-9209-983643D93DEF}" sibTransId="{3E28C58F-C1B0-44EA-9C9C-C808434462FC}"/>
    <dgm:cxn modelId="{CA27A2D8-344B-448B-BD81-50ECF5878031}" type="presParOf" srcId="{C246E871-F148-4C78-A0B7-9FB61D32DE46}" destId="{5192FA23-5847-437A-AB6F-07E9333CAFCA}" srcOrd="0" destOrd="0" presId="urn:microsoft.com/office/officeart/2018/2/layout/IconVerticalSolidList"/>
    <dgm:cxn modelId="{2F2FC459-986D-4EA9-8AB0-44384F9AE08C}" type="presParOf" srcId="{5192FA23-5847-437A-AB6F-07E9333CAFCA}" destId="{741F37C8-55EB-4E2E-9D8E-CD5A15953EF6}" srcOrd="0" destOrd="0" presId="urn:microsoft.com/office/officeart/2018/2/layout/IconVerticalSolidList"/>
    <dgm:cxn modelId="{43860761-1B70-4649-8649-9AE50D78653E}" type="presParOf" srcId="{5192FA23-5847-437A-AB6F-07E9333CAFCA}" destId="{06669FC0-CFF4-427C-AE41-8B710BF6CCA4}" srcOrd="1" destOrd="0" presId="urn:microsoft.com/office/officeart/2018/2/layout/IconVerticalSolidList"/>
    <dgm:cxn modelId="{0A17E4FF-E946-4052-8F3E-D0F84AB059B2}" type="presParOf" srcId="{5192FA23-5847-437A-AB6F-07E9333CAFCA}" destId="{2F9E31C2-78F8-47EF-B82E-6CFB0E9BA67D}" srcOrd="2" destOrd="0" presId="urn:microsoft.com/office/officeart/2018/2/layout/IconVerticalSolidList"/>
    <dgm:cxn modelId="{359E4089-1774-46EE-9947-2657D4C7C5F6}" type="presParOf" srcId="{5192FA23-5847-437A-AB6F-07E9333CAFCA}" destId="{97ADAABC-0D6A-4D54-9305-E4D60AF82E9A}" srcOrd="3" destOrd="0" presId="urn:microsoft.com/office/officeart/2018/2/layout/IconVerticalSolidList"/>
    <dgm:cxn modelId="{83BD415F-114D-4BEF-BA90-92274CA2C889}" type="presParOf" srcId="{C246E871-F148-4C78-A0B7-9FB61D32DE46}" destId="{2E435C5F-2ACB-49EB-9A10-1328A32AFDB9}" srcOrd="1" destOrd="0" presId="urn:microsoft.com/office/officeart/2018/2/layout/IconVerticalSolidList"/>
    <dgm:cxn modelId="{5338B776-0E80-4478-8119-9CC054034701}" type="presParOf" srcId="{C246E871-F148-4C78-A0B7-9FB61D32DE46}" destId="{9F797F29-C82A-4A09-BB70-6F4581B3C63A}" srcOrd="2" destOrd="0" presId="urn:microsoft.com/office/officeart/2018/2/layout/IconVerticalSolidList"/>
    <dgm:cxn modelId="{5F936564-47D3-491B-8DAD-428B90315F69}" type="presParOf" srcId="{9F797F29-C82A-4A09-BB70-6F4581B3C63A}" destId="{ED03FAF7-D540-4C5B-8336-1278CD99CA34}" srcOrd="0" destOrd="0" presId="urn:microsoft.com/office/officeart/2018/2/layout/IconVerticalSolidList"/>
    <dgm:cxn modelId="{4CF3336A-EC84-448D-8DFA-FB205C253ED9}" type="presParOf" srcId="{9F797F29-C82A-4A09-BB70-6F4581B3C63A}" destId="{47690DE6-F7C2-415B-A1C8-3022A05F47A1}" srcOrd="1" destOrd="0" presId="urn:microsoft.com/office/officeart/2018/2/layout/IconVerticalSolidList"/>
    <dgm:cxn modelId="{61231E20-4188-436F-A5CF-FB33BD1DD28C}" type="presParOf" srcId="{9F797F29-C82A-4A09-BB70-6F4581B3C63A}" destId="{29926D74-05F7-430E-8057-90E3661BEFE5}" srcOrd="2" destOrd="0" presId="urn:microsoft.com/office/officeart/2018/2/layout/IconVerticalSolidList"/>
    <dgm:cxn modelId="{409EF04A-02D0-4766-ACC8-FD011001643F}" type="presParOf" srcId="{9F797F29-C82A-4A09-BB70-6F4581B3C63A}" destId="{065007F7-D741-44D2-B36D-22AF64679E3C}" srcOrd="3" destOrd="0" presId="urn:microsoft.com/office/officeart/2018/2/layout/IconVerticalSolidList"/>
    <dgm:cxn modelId="{C6856539-3212-46B4-9917-81682445C618}" type="presParOf" srcId="{C246E871-F148-4C78-A0B7-9FB61D32DE46}" destId="{BC142F64-30FC-4698-B2AD-83E7CBEC4A0C}" srcOrd="3" destOrd="0" presId="urn:microsoft.com/office/officeart/2018/2/layout/IconVerticalSolidList"/>
    <dgm:cxn modelId="{06EBAB59-0C03-4470-BAB9-B21E13114BD2}" type="presParOf" srcId="{C246E871-F148-4C78-A0B7-9FB61D32DE46}" destId="{C628D4DE-6176-4A7C-849D-97454040897F}" srcOrd="4" destOrd="0" presId="urn:microsoft.com/office/officeart/2018/2/layout/IconVerticalSolidList"/>
    <dgm:cxn modelId="{012572A3-1C26-4C6C-9586-23871075A8B9}" type="presParOf" srcId="{C628D4DE-6176-4A7C-849D-97454040897F}" destId="{11C45F19-557D-4B46-8862-8D2195D090E4}" srcOrd="0" destOrd="0" presId="urn:microsoft.com/office/officeart/2018/2/layout/IconVerticalSolidList"/>
    <dgm:cxn modelId="{08246E7E-9DCA-4C67-ADEB-0FEE7E3BE23E}" type="presParOf" srcId="{C628D4DE-6176-4A7C-849D-97454040897F}" destId="{1FBAF0B9-D54A-4AFB-AD16-9B5080B93A24}" srcOrd="1" destOrd="0" presId="urn:microsoft.com/office/officeart/2018/2/layout/IconVerticalSolidList"/>
    <dgm:cxn modelId="{1FFEBD9A-5555-4146-AFA8-F2A01A16486D}" type="presParOf" srcId="{C628D4DE-6176-4A7C-849D-97454040897F}" destId="{9424E3B9-DD20-4F3C-936B-7D69C02ECF17}" srcOrd="2" destOrd="0" presId="urn:microsoft.com/office/officeart/2018/2/layout/IconVerticalSolidList"/>
    <dgm:cxn modelId="{1BE7461C-C0FF-45C7-A89B-99D1733B6C8A}" type="presParOf" srcId="{C628D4DE-6176-4A7C-849D-97454040897F}" destId="{DE8963CB-69BB-4671-B961-1BAC3415B7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7F59E-6615-45AF-ACD9-631D727DD799}">
      <dsp:nvSpPr>
        <dsp:cNvPr id="0" name=""/>
        <dsp:cNvSpPr/>
      </dsp:nvSpPr>
      <dsp:spPr>
        <a:xfrm>
          <a:off x="0" y="528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5224A-4316-409A-BDE9-CD5595F93A6C}">
      <dsp:nvSpPr>
        <dsp:cNvPr id="0" name=""/>
        <dsp:cNvSpPr/>
      </dsp:nvSpPr>
      <dsp:spPr>
        <a:xfrm>
          <a:off x="0" y="528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Import some data </a:t>
          </a:r>
          <a:r>
            <a:rPr lang="en-CA" sz="2800" kern="1200"/>
            <a:t>📖</a:t>
          </a:r>
          <a:endParaRPr lang="en-US" sz="2800" kern="1200"/>
        </a:p>
      </dsp:txBody>
      <dsp:txXfrm>
        <a:off x="0" y="528"/>
        <a:ext cx="5276850" cy="865240"/>
      </dsp:txXfrm>
    </dsp:sp>
    <dsp:sp modelId="{390C4836-BA4E-4C86-A0E7-3D1E1A4AC8FF}">
      <dsp:nvSpPr>
        <dsp:cNvPr id="0" name=""/>
        <dsp:cNvSpPr/>
      </dsp:nvSpPr>
      <dsp:spPr>
        <a:xfrm>
          <a:off x="0" y="865769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17098-9C99-4A79-B4BA-E1D2A074F2DF}">
      <dsp:nvSpPr>
        <dsp:cNvPr id="0" name=""/>
        <dsp:cNvSpPr/>
      </dsp:nvSpPr>
      <dsp:spPr>
        <a:xfrm>
          <a:off x="0" y="865769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 some wrangling </a:t>
          </a:r>
          <a:r>
            <a:rPr lang="en-CA" sz="2800" kern="1200"/>
            <a:t>🤠</a:t>
          </a:r>
          <a:endParaRPr lang="en-US" sz="2800" kern="1200"/>
        </a:p>
      </dsp:txBody>
      <dsp:txXfrm>
        <a:off x="0" y="865769"/>
        <a:ext cx="5276850" cy="865240"/>
      </dsp:txXfrm>
    </dsp:sp>
    <dsp:sp modelId="{2729A4D1-FFAD-4892-9195-4807768BC263}">
      <dsp:nvSpPr>
        <dsp:cNvPr id="0" name=""/>
        <dsp:cNvSpPr/>
      </dsp:nvSpPr>
      <dsp:spPr>
        <a:xfrm>
          <a:off x="0" y="1731010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8522A-0B9A-4726-8BD0-AF4C2C1420F0}">
      <dsp:nvSpPr>
        <dsp:cNvPr id="0" name=""/>
        <dsp:cNvSpPr/>
      </dsp:nvSpPr>
      <dsp:spPr>
        <a:xfrm>
          <a:off x="0" y="1731010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Throw it into a model </a:t>
          </a:r>
          <a:r>
            <a:rPr lang="en-CA" sz="2800" kern="1200"/>
            <a:t>🧠</a:t>
          </a:r>
          <a:endParaRPr lang="en-US" sz="2800" kern="1200"/>
        </a:p>
      </dsp:txBody>
      <dsp:txXfrm>
        <a:off x="0" y="1731010"/>
        <a:ext cx="5276850" cy="865240"/>
      </dsp:txXfrm>
    </dsp:sp>
    <dsp:sp modelId="{D9462123-BB1E-4212-94CA-859C70896D58}">
      <dsp:nvSpPr>
        <dsp:cNvPr id="0" name=""/>
        <dsp:cNvSpPr/>
      </dsp:nvSpPr>
      <dsp:spPr>
        <a:xfrm>
          <a:off x="0" y="2596250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6289B-387B-4D6A-A50B-A7CD2D9850FB}">
      <dsp:nvSpPr>
        <dsp:cNvPr id="0" name=""/>
        <dsp:cNvSpPr/>
      </dsp:nvSpPr>
      <dsp:spPr>
        <a:xfrm>
          <a:off x="0" y="2596250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Tweet a plot </a:t>
          </a:r>
          <a:r>
            <a:rPr lang="en-CA" sz="2800" kern="1200"/>
            <a:t>🎉</a:t>
          </a:r>
          <a:endParaRPr lang="en-US" sz="2800" kern="1200"/>
        </a:p>
      </dsp:txBody>
      <dsp:txXfrm>
        <a:off x="0" y="2596250"/>
        <a:ext cx="5276850" cy="865240"/>
      </dsp:txXfrm>
    </dsp:sp>
    <dsp:sp modelId="{97646616-DFF0-47A8-869A-CAD3263DFCE6}">
      <dsp:nvSpPr>
        <dsp:cNvPr id="0" name=""/>
        <dsp:cNvSpPr/>
      </dsp:nvSpPr>
      <dsp:spPr>
        <a:xfrm>
          <a:off x="0" y="3461491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0084A-4C01-491B-83ED-ED68F6A608E6}">
      <dsp:nvSpPr>
        <dsp:cNvPr id="0" name=""/>
        <dsp:cNvSpPr/>
      </dsp:nvSpPr>
      <dsp:spPr>
        <a:xfrm>
          <a:off x="0" y="3461491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{…most projects die here} 💀</a:t>
          </a:r>
        </a:p>
      </dsp:txBody>
      <dsp:txXfrm>
        <a:off x="0" y="3461491"/>
        <a:ext cx="5276850" cy="865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0F3E6-8556-44FD-8EA8-6104250D08FC}">
      <dsp:nvSpPr>
        <dsp:cNvPr id="0" name=""/>
        <dsp:cNvSpPr/>
      </dsp:nvSpPr>
      <dsp:spPr>
        <a:xfrm>
          <a:off x="0" y="114207"/>
          <a:ext cx="5133849" cy="10539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Self-taught R: </a:t>
          </a:r>
          <a:br>
            <a:rPr lang="en-US" sz="2800" kern="1200"/>
          </a:br>
          <a:r>
            <a:rPr lang="en-US" sz="2800" kern="1200"/>
            <a:t>hobbyist football analysis</a:t>
          </a:r>
        </a:p>
      </dsp:txBody>
      <dsp:txXfrm>
        <a:off x="51448" y="165655"/>
        <a:ext cx="5030953" cy="951015"/>
      </dsp:txXfrm>
    </dsp:sp>
    <dsp:sp modelId="{1E094681-1EAC-458F-9254-E0691AD64F5E}">
      <dsp:nvSpPr>
        <dsp:cNvPr id="0" name=""/>
        <dsp:cNvSpPr/>
      </dsp:nvSpPr>
      <dsp:spPr>
        <a:xfrm>
          <a:off x="0" y="1284407"/>
          <a:ext cx="5133849" cy="10203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Led to a data science career</a:t>
          </a:r>
        </a:p>
      </dsp:txBody>
      <dsp:txXfrm>
        <a:off x="49810" y="1334217"/>
        <a:ext cx="5034229" cy="920750"/>
      </dsp:txXfrm>
    </dsp:sp>
    <dsp:sp modelId="{98C13991-7851-47B5-BD9D-E99F919D6FE0}">
      <dsp:nvSpPr>
        <dsp:cNvPr id="0" name=""/>
        <dsp:cNvSpPr/>
      </dsp:nvSpPr>
      <dsp:spPr>
        <a:xfrm>
          <a:off x="0" y="2425098"/>
          <a:ext cx="5133849" cy="1179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Maintain public NFL data &amp; </a:t>
          </a:r>
          <a:r>
            <a:rPr lang="en-US" sz="2800" kern="1200" err="1"/>
            <a:t>nflverse</a:t>
          </a:r>
          <a:r>
            <a:rPr lang="en-US" sz="2800" kern="1200"/>
            <a:t>/</a:t>
          </a:r>
          <a:r>
            <a:rPr lang="en-US" sz="2800" kern="1200" err="1"/>
            <a:t>ffverse</a:t>
          </a:r>
          <a:r>
            <a:rPr lang="en-US" sz="2800" kern="1200"/>
            <a:t> R packages</a:t>
          </a:r>
        </a:p>
      </dsp:txBody>
      <dsp:txXfrm>
        <a:off x="57572" y="2482670"/>
        <a:ext cx="5018705" cy="1064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7F59E-6615-45AF-ACD9-631D727DD799}">
      <dsp:nvSpPr>
        <dsp:cNvPr id="0" name=""/>
        <dsp:cNvSpPr/>
      </dsp:nvSpPr>
      <dsp:spPr>
        <a:xfrm>
          <a:off x="0" y="534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5224A-4316-409A-BDE9-CD5595F93A6C}">
      <dsp:nvSpPr>
        <dsp:cNvPr id="0" name=""/>
        <dsp:cNvSpPr/>
      </dsp:nvSpPr>
      <dsp:spPr>
        <a:xfrm>
          <a:off x="0" y="534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Imports </a:t>
          </a:r>
          <a:r>
            <a:rPr lang="en-US" sz="3200" kern="1200" err="1"/>
            <a:t>nflverse</a:t>
          </a:r>
          <a:r>
            <a:rPr lang="en-US" sz="3200" kern="1200"/>
            <a:t> play by play data</a:t>
          </a:r>
        </a:p>
      </dsp:txBody>
      <dsp:txXfrm>
        <a:off x="0" y="534"/>
        <a:ext cx="6574970" cy="875722"/>
      </dsp:txXfrm>
    </dsp:sp>
    <dsp:sp modelId="{657B2D72-4760-4A5D-A085-56FA1E04F49B}">
      <dsp:nvSpPr>
        <dsp:cNvPr id="0" name=""/>
        <dsp:cNvSpPr/>
      </dsp:nvSpPr>
      <dsp:spPr>
        <a:xfrm>
          <a:off x="0" y="876257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FFC61-7DEA-4F4C-B634-CDCD4EE3BE77}">
      <dsp:nvSpPr>
        <dsp:cNvPr id="0" name=""/>
        <dsp:cNvSpPr/>
      </dsp:nvSpPr>
      <dsp:spPr>
        <a:xfrm>
          <a:off x="0" y="876257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Wrangles some features</a:t>
          </a:r>
        </a:p>
      </dsp:txBody>
      <dsp:txXfrm>
        <a:off x="0" y="876257"/>
        <a:ext cx="6574970" cy="875722"/>
      </dsp:txXfrm>
    </dsp:sp>
    <dsp:sp modelId="{F687E48C-DEE2-4D4F-8004-C4F10565A88D}">
      <dsp:nvSpPr>
        <dsp:cNvPr id="0" name=""/>
        <dsp:cNvSpPr/>
      </dsp:nvSpPr>
      <dsp:spPr>
        <a:xfrm>
          <a:off x="0" y="1751980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EC802-DBD5-44FC-B912-EB0F48AAC278}">
      <dsp:nvSpPr>
        <dsp:cNvPr id="0" name=""/>
        <dsp:cNvSpPr/>
      </dsp:nvSpPr>
      <dsp:spPr>
        <a:xfrm>
          <a:off x="0" y="1751980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Trains an </a:t>
          </a:r>
          <a:r>
            <a:rPr lang="en-US" sz="3200" kern="1200" err="1"/>
            <a:t>xgboost</a:t>
          </a:r>
          <a:r>
            <a:rPr lang="en-US" sz="3200" kern="1200"/>
            <a:t> model</a:t>
          </a:r>
        </a:p>
      </dsp:txBody>
      <dsp:txXfrm>
        <a:off x="0" y="1751980"/>
        <a:ext cx="6574970" cy="875722"/>
      </dsp:txXfrm>
    </dsp:sp>
    <dsp:sp modelId="{5BA613AC-E878-4429-8241-2788F3B4C1DE}">
      <dsp:nvSpPr>
        <dsp:cNvPr id="0" name=""/>
        <dsp:cNvSpPr/>
      </dsp:nvSpPr>
      <dsp:spPr>
        <a:xfrm>
          <a:off x="0" y="2627703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87650-8396-41DE-BACE-CBF5CDBD58A3}">
      <dsp:nvSpPr>
        <dsp:cNvPr id="0" name=""/>
        <dsp:cNvSpPr/>
      </dsp:nvSpPr>
      <dsp:spPr>
        <a:xfrm>
          <a:off x="0" y="2627703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Predicts fantasy points</a:t>
          </a:r>
        </a:p>
      </dsp:txBody>
      <dsp:txXfrm>
        <a:off x="0" y="2627703"/>
        <a:ext cx="6574970" cy="875722"/>
      </dsp:txXfrm>
    </dsp:sp>
    <dsp:sp modelId="{452FE5E7-6FD6-43CB-A536-DDA6D64E41D9}">
      <dsp:nvSpPr>
        <dsp:cNvPr id="0" name=""/>
        <dsp:cNvSpPr/>
      </dsp:nvSpPr>
      <dsp:spPr>
        <a:xfrm>
          <a:off x="0" y="3503426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1F5B4-FD5A-499F-A055-60096B20077F}">
      <dsp:nvSpPr>
        <dsp:cNvPr id="0" name=""/>
        <dsp:cNvSpPr/>
      </dsp:nvSpPr>
      <dsp:spPr>
        <a:xfrm>
          <a:off x="0" y="3503426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…now what?</a:t>
          </a:r>
        </a:p>
      </dsp:txBody>
      <dsp:txXfrm>
        <a:off x="0" y="3503426"/>
        <a:ext cx="6574970" cy="875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0F81-CCE1-4CDB-98F4-7DAE2B4D433D}">
      <dsp:nvSpPr>
        <dsp:cNvPr id="0" name=""/>
        <dsp:cNvSpPr/>
      </dsp:nvSpPr>
      <dsp:spPr>
        <a:xfrm>
          <a:off x="0" y="163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133DF-3F37-4F93-A511-5B6D52EE1E42}">
      <dsp:nvSpPr>
        <dsp:cNvPr id="0" name=""/>
        <dsp:cNvSpPr/>
      </dsp:nvSpPr>
      <dsp:spPr>
        <a:xfrm>
          <a:off x="0" y="1630"/>
          <a:ext cx="10515600" cy="1111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Can someone use (and improve on) my model?</a:t>
          </a:r>
        </a:p>
      </dsp:txBody>
      <dsp:txXfrm>
        <a:off x="0" y="1630"/>
        <a:ext cx="10515600" cy="1111910"/>
      </dsp:txXfrm>
    </dsp:sp>
    <dsp:sp modelId="{55C73F33-1473-4B09-B354-61AB65DAD0E0}">
      <dsp:nvSpPr>
        <dsp:cNvPr id="0" name=""/>
        <dsp:cNvSpPr/>
      </dsp:nvSpPr>
      <dsp:spPr>
        <a:xfrm>
          <a:off x="0" y="111354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1C377-0BB6-441C-9961-B493C9770333}">
      <dsp:nvSpPr>
        <dsp:cNvPr id="0" name=""/>
        <dsp:cNvSpPr/>
      </dsp:nvSpPr>
      <dsp:spPr>
        <a:xfrm>
          <a:off x="0" y="1113540"/>
          <a:ext cx="10515600" cy="1111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Can new predictions be automated every week?</a:t>
          </a:r>
        </a:p>
      </dsp:txBody>
      <dsp:txXfrm>
        <a:off x="0" y="1113540"/>
        <a:ext cx="10515600" cy="1111910"/>
      </dsp:txXfrm>
    </dsp:sp>
    <dsp:sp modelId="{E0A07BE1-F69C-49B6-BAF4-A9ABB2410127}">
      <dsp:nvSpPr>
        <dsp:cNvPr id="0" name=""/>
        <dsp:cNvSpPr/>
      </dsp:nvSpPr>
      <dsp:spPr>
        <a:xfrm>
          <a:off x="0" y="22254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338A0-6A24-4C57-89F3-48A7CF2D943E}">
      <dsp:nvSpPr>
        <dsp:cNvPr id="0" name=""/>
        <dsp:cNvSpPr/>
      </dsp:nvSpPr>
      <dsp:spPr>
        <a:xfrm>
          <a:off x="0" y="2225451"/>
          <a:ext cx="10515600" cy="1111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Where can I make predictions accessible?</a:t>
          </a:r>
        </a:p>
      </dsp:txBody>
      <dsp:txXfrm>
        <a:off x="0" y="2225451"/>
        <a:ext cx="10515600" cy="11119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016FB-6122-4C74-849C-E8E62649CEDB}">
      <dsp:nvSpPr>
        <dsp:cNvPr id="0" name=""/>
        <dsp:cNvSpPr/>
      </dsp:nvSpPr>
      <dsp:spPr>
        <a:xfrm>
          <a:off x="0" y="12727"/>
          <a:ext cx="7248526" cy="9810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File Size Limits</a:t>
          </a:r>
        </a:p>
      </dsp:txBody>
      <dsp:txXfrm>
        <a:off x="47891" y="60618"/>
        <a:ext cx="7152744" cy="885263"/>
      </dsp:txXfrm>
    </dsp:sp>
    <dsp:sp modelId="{0900FF95-C867-48CD-94F5-16D37CCF706C}">
      <dsp:nvSpPr>
        <dsp:cNvPr id="0" name=""/>
        <dsp:cNvSpPr/>
      </dsp:nvSpPr>
      <dsp:spPr>
        <a:xfrm>
          <a:off x="0" y="1106092"/>
          <a:ext cx="7248526" cy="9810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Inefficient binary data storage</a:t>
          </a:r>
        </a:p>
      </dsp:txBody>
      <dsp:txXfrm>
        <a:off x="47891" y="1153983"/>
        <a:ext cx="7152744" cy="885263"/>
      </dsp:txXfrm>
    </dsp:sp>
    <dsp:sp modelId="{CCBBDA07-A19E-413E-87EC-6B9AE904071F}">
      <dsp:nvSpPr>
        <dsp:cNvPr id="0" name=""/>
        <dsp:cNvSpPr/>
      </dsp:nvSpPr>
      <dsp:spPr>
        <a:xfrm>
          <a:off x="0" y="2199458"/>
          <a:ext cx="7248526" cy="9810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Commit history chaos</a:t>
          </a:r>
        </a:p>
      </dsp:txBody>
      <dsp:txXfrm>
        <a:off x="47891" y="2247349"/>
        <a:ext cx="7152744" cy="8852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F37C8-55EB-4E2E-9D8E-CD5A15953EF6}">
      <dsp:nvSpPr>
        <dsp:cNvPr id="0" name=""/>
        <dsp:cNvSpPr/>
      </dsp:nvSpPr>
      <dsp:spPr>
        <a:xfrm>
          <a:off x="0" y="585"/>
          <a:ext cx="6669314" cy="1370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69FC0-CFF4-427C-AE41-8B710BF6CCA4}">
      <dsp:nvSpPr>
        <dsp:cNvPr id="0" name=""/>
        <dsp:cNvSpPr/>
      </dsp:nvSpPr>
      <dsp:spPr>
        <a:xfrm>
          <a:off x="414533" y="308916"/>
          <a:ext cx="753697" cy="753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DAABC-0D6A-4D54-9305-E4D60AF82E9A}">
      <dsp:nvSpPr>
        <dsp:cNvPr id="0" name=""/>
        <dsp:cNvSpPr/>
      </dsp:nvSpPr>
      <dsp:spPr>
        <a:xfrm>
          <a:off x="1582764" y="585"/>
          <a:ext cx="5086549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 Package Infrastructure</a:t>
          </a:r>
        </a:p>
      </dsp:txBody>
      <dsp:txXfrm>
        <a:off x="1582764" y="585"/>
        <a:ext cx="5086549" cy="1370358"/>
      </dsp:txXfrm>
    </dsp:sp>
    <dsp:sp modelId="{ED03FAF7-D540-4C5B-8336-1278CD99CA34}">
      <dsp:nvSpPr>
        <dsp:cNvPr id="0" name=""/>
        <dsp:cNvSpPr/>
      </dsp:nvSpPr>
      <dsp:spPr>
        <a:xfrm>
          <a:off x="0" y="1713534"/>
          <a:ext cx="6669314" cy="1370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90DE6-F7C2-415B-A1C8-3022A05F47A1}">
      <dsp:nvSpPr>
        <dsp:cNvPr id="0" name=""/>
        <dsp:cNvSpPr/>
      </dsp:nvSpPr>
      <dsp:spPr>
        <a:xfrm>
          <a:off x="414533" y="2021864"/>
          <a:ext cx="753697" cy="753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07F7-D741-44D2-B36D-22AF64679E3C}">
      <dsp:nvSpPr>
        <dsp:cNvPr id="0" name=""/>
        <dsp:cNvSpPr/>
      </dsp:nvSpPr>
      <dsp:spPr>
        <a:xfrm>
          <a:off x="1582764" y="1713534"/>
          <a:ext cx="5086549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GitHub Actions </a:t>
          </a:r>
        </a:p>
      </dsp:txBody>
      <dsp:txXfrm>
        <a:off x="1582764" y="1713534"/>
        <a:ext cx="5086549" cy="1370358"/>
      </dsp:txXfrm>
    </dsp:sp>
    <dsp:sp modelId="{11C45F19-557D-4B46-8862-8D2195D090E4}">
      <dsp:nvSpPr>
        <dsp:cNvPr id="0" name=""/>
        <dsp:cNvSpPr/>
      </dsp:nvSpPr>
      <dsp:spPr>
        <a:xfrm>
          <a:off x="0" y="3426482"/>
          <a:ext cx="6669314" cy="1370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AF0B9-D54A-4AFB-AD16-9B5080B93A24}">
      <dsp:nvSpPr>
        <dsp:cNvPr id="0" name=""/>
        <dsp:cNvSpPr/>
      </dsp:nvSpPr>
      <dsp:spPr>
        <a:xfrm>
          <a:off x="414533" y="3734813"/>
          <a:ext cx="753697" cy="753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963CB-69BB-4671-B961-1BAC3415B707}">
      <dsp:nvSpPr>
        <dsp:cNvPr id="0" name=""/>
        <dsp:cNvSpPr/>
      </dsp:nvSpPr>
      <dsp:spPr>
        <a:xfrm>
          <a:off x="1582764" y="3426482"/>
          <a:ext cx="5086549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GitHub Releases</a:t>
          </a:r>
        </a:p>
      </dsp:txBody>
      <dsp:txXfrm>
        <a:off x="1582764" y="3426482"/>
        <a:ext cx="5086549" cy="1370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13236-55EA-4B65-85F6-3D24A807648B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E43A9-4848-40F4-AB82-4A5D363266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59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178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library(piggyback)</a:t>
            </a:r>
          </a:p>
          <a:p>
            <a:endParaRPr lang="en-CA"/>
          </a:p>
          <a:p>
            <a:r>
              <a:rPr lang="en-CA"/>
              <a:t>repo &lt;- "</a:t>
            </a:r>
            <a:r>
              <a:rPr lang="en-CA" err="1"/>
              <a:t>ffverse</a:t>
            </a:r>
            <a:r>
              <a:rPr lang="en-CA"/>
              <a:t>/</a:t>
            </a:r>
            <a:r>
              <a:rPr lang="en-CA" err="1"/>
              <a:t>ffopportunity</a:t>
            </a:r>
            <a:r>
              <a:rPr lang="en-CA"/>
              <a:t>"</a:t>
            </a:r>
          </a:p>
          <a:p>
            <a:r>
              <a:rPr lang="en-CA"/>
              <a:t>tag &lt;- "data-2022"</a:t>
            </a:r>
          </a:p>
          <a:p>
            <a:endParaRPr lang="en-CA"/>
          </a:p>
          <a:p>
            <a:r>
              <a:rPr lang="en-CA" err="1"/>
              <a:t>pb_release_create</a:t>
            </a:r>
            <a:r>
              <a:rPr lang="en-CA"/>
              <a:t>(repo = repo, tag = tag)</a:t>
            </a:r>
          </a:p>
          <a:p>
            <a:r>
              <a:rPr lang="en-CA"/>
              <a:t>  </a:t>
            </a:r>
          </a:p>
          <a:p>
            <a:r>
              <a:rPr lang="en-CA" err="1"/>
              <a:t>pb_upload</a:t>
            </a:r>
            <a:r>
              <a:rPr lang="en-CA"/>
              <a:t>(file = "expected_points_week01.rds", </a:t>
            </a:r>
          </a:p>
          <a:p>
            <a:r>
              <a:rPr lang="en-CA"/>
              <a:t>          repo = repo, </a:t>
            </a:r>
          </a:p>
          <a:p>
            <a:r>
              <a:rPr lang="en-CA"/>
              <a:t>          tag = tag)</a:t>
            </a:r>
          </a:p>
          <a:p>
            <a:endParaRPr lang="en-CA"/>
          </a:p>
          <a:p>
            <a:r>
              <a:rPr lang="en-CA" err="1"/>
              <a:t>pb_download</a:t>
            </a:r>
            <a:r>
              <a:rPr lang="en-CA"/>
              <a:t>(file = "expected_points_week01.rds", </a:t>
            </a:r>
          </a:p>
          <a:p>
            <a:r>
              <a:rPr lang="en-CA"/>
              <a:t>            </a:t>
            </a:r>
            <a:r>
              <a:rPr lang="en-CA" err="1"/>
              <a:t>dest</a:t>
            </a:r>
            <a:r>
              <a:rPr lang="en-CA"/>
              <a:t> = ".", </a:t>
            </a:r>
          </a:p>
          <a:p>
            <a:r>
              <a:rPr lang="en-CA"/>
              <a:t>            repo = repo, </a:t>
            </a:r>
          </a:p>
          <a:p>
            <a:r>
              <a:rPr lang="en-CA"/>
              <a:t>            tag = tag)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936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143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to recap: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Today, I've showcased three tools that I think are useful for making your projects immortal: </a:t>
            </a:r>
            <a:br>
              <a:rPr lang="en-US">
                <a:cs typeface="+mn-lt"/>
              </a:rPr>
            </a:br>
            <a:r>
              <a:rPr lang="en-US"/>
              <a:t>- </a:t>
            </a:r>
            <a:r>
              <a:rPr lang="en-US" err="1"/>
              <a:t>usethis</a:t>
            </a:r>
            <a:r>
              <a:rPr lang="en-US"/>
              <a:t> to quickly build package infrastructure,</a:t>
            </a:r>
          </a:p>
          <a:p>
            <a:r>
              <a:rPr lang="en-US"/>
              <a:t>- </a:t>
            </a:r>
            <a:r>
              <a:rPr lang="en-US" err="1"/>
              <a:t>github</a:t>
            </a:r>
            <a:r>
              <a:rPr lang="en-US"/>
              <a:t> actions to schedule and automate scripts for your project</a:t>
            </a:r>
          </a:p>
          <a:p>
            <a:r>
              <a:rPr lang="en-US"/>
              <a:t>- </a:t>
            </a:r>
            <a:r>
              <a:rPr lang="en-US" err="1"/>
              <a:t>github</a:t>
            </a:r>
            <a:r>
              <a:rPr lang="en-US"/>
              <a:t> releases and piggyback to make data access and storage convenient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So with these three tools under your belt, I'd like to leave you with a question: how can you help your project help others – now and into the future?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85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35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52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you to the life and times of a machine learning project. This may sound familiar to most of you. Your project starts with importing some data. Then there’s some cleaning, wrangling, feature engineering. Then you throw it into a model – I’m partial to letting </a:t>
            </a:r>
            <a:r>
              <a:rPr lang="en-US" err="1"/>
              <a:t>xgboost</a:t>
            </a:r>
            <a:r>
              <a:rPr lang="en-US"/>
              <a:t> go </a:t>
            </a:r>
            <a:r>
              <a:rPr lang="en-US" err="1"/>
              <a:t>brrrr</a:t>
            </a:r>
            <a:r>
              <a:rPr lang="en-US"/>
              <a:t>. Then you study the results and tweet a plot. </a:t>
            </a:r>
          </a:p>
          <a:p>
            <a:endParaRPr lang="en-US"/>
          </a:p>
          <a:p>
            <a:r>
              <a:rPr lang="en-US"/>
              <a:t>…most projects die here. 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346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out </a:t>
            </a:r>
            <a:r>
              <a:rPr lang="en-US" err="1"/>
              <a:t>xkcd</a:t>
            </a:r>
            <a:endParaRPr lang="en-US"/>
          </a:p>
          <a:p>
            <a:r>
              <a:rPr lang="en-CA"/>
              <a:t>Future self</a:t>
            </a:r>
          </a:p>
          <a:p>
            <a:r>
              <a:rPr lang="en-CA"/>
              <a:t>Callback to this later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354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can you do `now` to help this future person? 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05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Who this talk is for: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- People who are doing their own personal, hobby projects</a:t>
            </a:r>
          </a:p>
          <a:p>
            <a:r>
              <a:rPr lang="en-US">
                <a:cs typeface="Calibri"/>
              </a:rPr>
              <a:t>- Academics doing research</a:t>
            </a:r>
          </a:p>
          <a:p>
            <a:r>
              <a:rPr lang="en-US">
                <a:cs typeface="Calibri"/>
              </a:rPr>
              <a:t>- People doing open source work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More broadly, it’s for:</a:t>
            </a:r>
          </a:p>
          <a:p>
            <a:r>
              <a:rPr lang="en-US">
                <a:cs typeface="Calibri"/>
              </a:rPr>
              <a:t>- People who don't have a budget</a:t>
            </a:r>
          </a:p>
          <a:p>
            <a:r>
              <a:rPr lang="en-US">
                <a:cs typeface="Calibri"/>
              </a:rPr>
              <a:t>- People who would like their work to live on and be useful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9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81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30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00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98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C194-C0A4-9459-AFA9-17475C1D3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ED108-F702-1970-E73E-2AD87D53D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289A6-AA15-0D48-B561-8F01B76A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3844F-DD8B-CE6B-B909-8C883DB8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FB516-58C7-8083-9065-EFD4C0D4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475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31A9-354A-07C6-2525-4A55BC77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EBF57-90D4-80A0-8EF2-66547F72C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C0FAF-2958-6B0B-6069-B006F4BB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4049E-9E6D-AF69-9C7F-9297B9AD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BE1E1-36B5-F047-65B5-676C4B59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35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1CB61-987A-F32F-0776-89C79059A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FE7B-0E57-D381-04BD-52111C5B5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9EA7-051B-FAD8-F723-48896D39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5149-18E1-1A0E-8572-C1C2AEE4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0AC4-CCA7-424D-7F20-C029CB6C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64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7C00-6609-9ABD-AC17-0A0865C6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ED88-B009-6903-6881-7398AB27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106E-D41E-5F0F-2557-77E61ACB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6DDB-6208-585C-8D2D-C43F101F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F8D8C-4E26-86C1-4694-8CFE918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38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0FF1-C399-A975-D2D2-3396C036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E7F5D-A287-2C35-7837-E4903A28E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78797-4A44-037D-E49D-A98C385C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C7FCF-D3D3-B314-6B14-3335E07B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AF413-33EA-7ED1-E6E8-8C4BC851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21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6C52-A07C-5FD6-9737-AA2AC0EA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702BE-A90C-8267-29C3-483A419E2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5EDA5-14E2-A6FC-1FD3-7DF8F3F1D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6E709-B1EC-F3A7-C09C-98343B23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857D-8AF3-F517-76F3-CB2006B0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047BB-F49A-E641-09E6-E7241358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6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FE66-8591-A3FA-94B8-89EA35BB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9E00E-2C64-93C9-05AD-53D1C540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E24C2-7A91-0DBF-2E0A-DFB12FDDE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97B2C-9104-28F1-7850-5274A731B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3098E-1BBB-3D67-0C24-F0CF256C0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13DBB-B9D4-0375-568C-D668E43D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A67FA-3C55-0221-9A79-A36E2676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1236E-8E27-FB76-E083-4912AACB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1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6A54-9826-3824-9034-1D502306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0AACD-7B87-4122-9556-ECF68980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D50F-6DA8-F43E-4FF9-F8205BAD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EBB86-CD1D-3128-BAC3-7965B572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107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07097-073C-B433-CC48-828FC29C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45A2E-52D4-F7C3-7550-61A2AD48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F9BE8-A748-299A-0BDE-EAB795A6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37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D1CA-CE5B-7C72-F77E-2621A4C0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86771-CA71-204D-C1F5-DD7DD0D4D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6E224-5886-3596-4D89-C723BCCE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D240E-F78A-3704-0222-C00E7725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1EFD1-75E6-7599-00D8-28016896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444A-09EA-ED16-4046-FAE5492E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15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E858-8784-69CF-CBAC-30A50A2F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E5869-0475-A75A-B51C-260DC112A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0B00-3560-23FD-706D-BD8436B49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E0AD-0C91-A33D-E8DA-08171138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9708-5202-AAA9-CB36-33F76458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8C4D4-A505-48F1-D053-81E6195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24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E50A7-015B-451B-C076-DA953DA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7D2E-E0F0-203F-489D-B26B7C5F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1F7D-9050-D6CB-A9A5-D2C7E7CAA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76825-7256-4BD8-A9E3-556BE6911809}" type="datetimeFigureOut">
              <a:rPr lang="en-CA" smtClean="0"/>
              <a:t>2022-07-27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4732-8A67-7636-D418-864CFE7B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461C-20B4-2E8C-88EE-7F6332071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74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anho.ca/project-immortalit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8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.jpeg"/><Relationship Id="rId9" Type="http://schemas.microsoft.com/office/2007/relationships/diagramDrawing" Target="../diagrams/drawing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hyperlink" Target="https://r-pkgs.org/" TargetMode="External"/><Relationship Id="rId7" Type="http://schemas.openxmlformats.org/officeDocument/2006/relationships/hyperlink" Target="https://github.com/ffverse/ffopportunit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pensci/piggyback" TargetMode="External"/><Relationship Id="rId5" Type="http://schemas.openxmlformats.org/officeDocument/2006/relationships/hyperlink" Target="https://orchid00.github.io/actions_sandbox/" TargetMode="External"/><Relationship Id="rId4" Type="http://schemas.openxmlformats.org/officeDocument/2006/relationships/hyperlink" Target="https://github.com/r-lib/action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7.svg"/><Relationship Id="rId5" Type="http://schemas.openxmlformats.org/officeDocument/2006/relationships/diagramData" Target="../diagrams/data2.xml"/><Relationship Id="rId1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Relationship Id="rId1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36322B-E225-54F1-F6A3-3441E4343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12014"/>
            <a:ext cx="8262258" cy="2849975"/>
          </a:xfrm>
        </p:spPr>
        <p:txBody>
          <a:bodyPr>
            <a:noAutofit/>
          </a:bodyPr>
          <a:lstStyle/>
          <a:p>
            <a:pPr algn="l"/>
            <a:r>
              <a:rPr lang="en-US" sz="8000">
                <a:solidFill>
                  <a:schemeClr val="bg1"/>
                </a:solidFill>
              </a:rPr>
              <a:t>Project Immortality </a:t>
            </a:r>
            <a:endParaRPr lang="en-CA" sz="8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FE324-D2B5-3E13-DA3D-A17D14A3F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681702"/>
            <a:ext cx="8623301" cy="1854200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Using GitHub To Make Your Work Live Forever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Tan Ho [@_TanHo]</a:t>
            </a:r>
          </a:p>
          <a:p>
            <a:pPr algn="l"/>
            <a:r>
              <a:rPr lang="en-US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https://tanho.ca/project-immortality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8033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098F9-D384-20F8-D381-06CEFC91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4"/>
            <a:ext cx="4375151" cy="33091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Can someone use (and improve on) my model?</a:t>
            </a:r>
          </a:p>
        </p:txBody>
      </p:sp>
      <p:pic>
        <p:nvPicPr>
          <p:cNvPr id="16" name="Picture 6" descr="Cardboard boxes and cleaning items in a room">
            <a:extLst>
              <a:ext uri="{FF2B5EF4-FFF2-40B4-BE49-F238E27FC236}">
                <a16:creationId xmlns:a16="http://schemas.microsoft.com/office/drawing/2014/main" id="{3501988C-7BA0-14C3-0D2B-246E53C2B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5" r="11469" b="-2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E0809F-B765-A506-4028-69CC04B47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6" r="22634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FB44B-D8A3-A285-1737-7DEC890C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538" y="1358871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Make It a Package</a:t>
            </a:r>
            <a:endParaRPr lang="en-CA" sz="48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FCC6E-2631-519D-B2BA-AF3C3188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-1" r="30372" b="16965"/>
          <a:stretch/>
        </p:blipFill>
        <p:spPr>
          <a:xfrm>
            <a:off x="0" y="9"/>
            <a:ext cx="4546601" cy="6857991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5122264E-24C9-D615-39EE-10B64C6A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2682310"/>
            <a:ext cx="6140449" cy="3146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Not (necessarily) for CRAN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Add a DESCRIPTION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Wrap code in functions</a:t>
            </a:r>
          </a:p>
        </p:txBody>
      </p:sp>
    </p:spTree>
    <p:extLst>
      <p:ext uri="{BB962C8B-B14F-4D97-AF65-F5344CB8AC3E}">
        <p14:creationId xmlns:p14="http://schemas.microsoft.com/office/powerpoint/2010/main" val="5276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FB44B-D8A3-A285-1737-7DEC890C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538" y="511146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Add a DESCRIPTION</a:t>
            </a:r>
            <a:endParaRPr lang="en-CA" sz="48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FCC6E-2631-519D-B2BA-AF3C3188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-1" r="30372" b="16965"/>
          <a:stretch/>
        </p:blipFill>
        <p:spPr>
          <a:xfrm>
            <a:off x="0" y="9"/>
            <a:ext cx="4546601" cy="6857991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5122264E-24C9-D615-39EE-10B64C6A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729" y="1541160"/>
            <a:ext cx="6140449" cy="240519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Specifies a LICENSE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Easy dependency install</a:t>
            </a:r>
            <a:br>
              <a:rPr lang="en-US" sz="3600">
                <a:solidFill>
                  <a:schemeClr val="bg1">
                    <a:alpha val="80000"/>
                  </a:schemeClr>
                </a:solidFill>
              </a:rPr>
            </a:br>
            <a:endParaRPr lang="en-US" sz="360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{</a:t>
            </a:r>
            <a:r>
              <a:rPr lang="en-US" sz="3600" err="1">
                <a:solidFill>
                  <a:schemeClr val="bg1">
                    <a:alpha val="80000"/>
                  </a:schemeClr>
                </a:solidFill>
              </a:rPr>
              <a:t>usethis</a:t>
            </a: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} has this covered!</a:t>
            </a:r>
          </a:p>
        </p:txBody>
      </p:sp>
      <p:pic>
        <p:nvPicPr>
          <p:cNvPr id="6" name="Picture 5" descr="A snapshot showing off four functions from the usethis package that help make generating a description file really easy: use_description(), use_mit_license(), use_package(), and use_latest_dependenceis()">
            <a:extLst>
              <a:ext uri="{FF2B5EF4-FFF2-40B4-BE49-F238E27FC236}">
                <a16:creationId xmlns:a16="http://schemas.microsoft.com/office/drawing/2014/main" id="{5AB64796-5835-1973-E8BC-035A7D8E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930" y="4134554"/>
            <a:ext cx="7060614" cy="26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FB44B-D8A3-A285-1737-7DEC890C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501" y="998115"/>
            <a:ext cx="7509564" cy="1323439"/>
          </a:xfrm>
        </p:spPr>
        <p:txBody>
          <a:bodyPr anchor="t">
            <a:no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Wrap logic into functions</a:t>
            </a:r>
            <a:endParaRPr lang="en-CA" sz="48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FCC6E-2631-519D-B2BA-AF3C3188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-1" r="30372" b="16965"/>
          <a:stretch/>
        </p:blipFill>
        <p:spPr>
          <a:xfrm>
            <a:off x="0" y="9"/>
            <a:ext cx="4546601" cy="6857991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5122264E-24C9-D615-39EE-10B64C6A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701" y="2321555"/>
            <a:ext cx="6140449" cy="389040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Convert hardcoded variables to arguments</a:t>
            </a:r>
          </a:p>
          <a:p>
            <a:pPr lvl="1"/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(Ctrl-Alt-X ⚡)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Add some usage notes</a:t>
            </a:r>
            <a:br>
              <a:rPr lang="en-US" sz="3600">
                <a:solidFill>
                  <a:schemeClr val="bg1">
                    <a:alpha val="80000"/>
                  </a:schemeClr>
                </a:solidFill>
              </a:rPr>
            </a:br>
            <a:endParaRPr lang="en-US" sz="360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Goal: Make it easy for users to run</a:t>
            </a:r>
          </a:p>
        </p:txBody>
      </p:sp>
    </p:spTree>
    <p:extLst>
      <p:ext uri="{BB962C8B-B14F-4D97-AF65-F5344CB8AC3E}">
        <p14:creationId xmlns:p14="http://schemas.microsoft.com/office/powerpoint/2010/main" val="2164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2BB3A-D5A5-3C15-2DA7-E2F0C378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2" y="1174819"/>
            <a:ext cx="4537490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>
                <a:solidFill>
                  <a:schemeClr val="bg1"/>
                </a:solidFill>
              </a:rPr>
              <a:t>Can new predictions be automated every week?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7F2D7-2A40-EA39-C9E2-CCA6223B8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r="18319" b="-2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4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374A86-54D1-9F91-EF81-D21DEFC91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4" r="17800" b="10311"/>
          <a:stretch/>
        </p:blipFill>
        <p:spPr>
          <a:xfrm>
            <a:off x="7648047" y="-1"/>
            <a:ext cx="4543953" cy="6858001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A6BA30-12BB-65A9-FF3D-C135C080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420664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Automate Predictions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with GitHub Actions</a:t>
            </a:r>
            <a:endParaRPr lang="en-CA" sz="400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An example YAML file that runs GitHub Actions">
            <a:extLst>
              <a:ext uri="{FF2B5EF4-FFF2-40B4-BE49-F238E27FC236}">
                <a16:creationId xmlns:a16="http://schemas.microsoft.com/office/drawing/2014/main" id="{D8618621-6D38-B87C-D6F0-434E65C8D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5332" r="4256" b="4573"/>
          <a:stretch/>
        </p:blipFill>
        <p:spPr>
          <a:xfrm>
            <a:off x="838419" y="1744103"/>
            <a:ext cx="46291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Books stacked on a wooden table">
            <a:extLst>
              <a:ext uri="{FF2B5EF4-FFF2-40B4-BE49-F238E27FC236}">
                <a16:creationId xmlns:a16="http://schemas.microsoft.com/office/drawing/2014/main" id="{2B062CD3-6DE3-DAE7-88C2-484057EE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5" b="23379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85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6FD746-9819-A8C6-44E2-54C6D30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120676"/>
            <a:ext cx="7345362" cy="35465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>
                <a:solidFill>
                  <a:srgbClr val="FFFFFF"/>
                </a:solidFill>
              </a:rPr>
              <a:t>Where can I make predictions accessible?</a:t>
            </a:r>
          </a:p>
        </p:txBody>
      </p:sp>
    </p:spTree>
    <p:extLst>
      <p:ext uri="{BB962C8B-B14F-4D97-AF65-F5344CB8AC3E}">
        <p14:creationId xmlns:p14="http://schemas.microsoft.com/office/powerpoint/2010/main" val="6995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30525-A919-458A-33A4-F8BA5093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5430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/>
              <a:t>Three Common Problems </a:t>
            </a:r>
            <a:br>
              <a:rPr lang="en-US" sz="4000"/>
            </a:br>
            <a:r>
              <a:rPr lang="en-US" sz="4000"/>
              <a:t>with GitHub Data Repositories</a:t>
            </a:r>
            <a:endParaRPr lang="en-CA" sz="4000"/>
          </a:p>
        </p:txBody>
      </p:sp>
      <p:graphicFrame>
        <p:nvGraphicFramePr>
          <p:cNvPr id="39" name="Content Placeholder 4" descr="File Size Limits&#10;Inefficient binary data storage&#10;Commit history chaos&#10;">
            <a:extLst>
              <a:ext uri="{FF2B5EF4-FFF2-40B4-BE49-F238E27FC236}">
                <a16:creationId xmlns:a16="http://schemas.microsoft.com/office/drawing/2014/main" id="{B93778AC-C270-E9D5-2687-F3E5F6ED5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530298"/>
              </p:ext>
            </p:extLst>
          </p:nvPr>
        </p:nvGraphicFramePr>
        <p:xfrm>
          <a:off x="838200" y="2264229"/>
          <a:ext cx="7248526" cy="319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7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7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444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6FD746-9819-A8C6-44E2-54C6D30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 </a:t>
            </a:r>
            <a:b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 Size Limits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4044E-A50F-1E00-4C8A-1B5E040B8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75MB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 per file</a:t>
            </a:r>
          </a:p>
          <a:p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2GB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 per repo</a:t>
            </a:r>
          </a:p>
        </p:txBody>
      </p:sp>
      <p:pic>
        <p:nvPicPr>
          <p:cNvPr id="19" name="Picture 18" descr="Close up of ruler">
            <a:extLst>
              <a:ext uri="{FF2B5EF4-FFF2-40B4-BE49-F238E27FC236}">
                <a16:creationId xmlns:a16="http://schemas.microsoft.com/office/drawing/2014/main" id="{266F2121-DE3B-22AF-76FA-008086C7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6" r="21354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29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A1CE-3421-F0D0-32C6-9F2FF737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23" y="1342706"/>
            <a:ext cx="4885542" cy="4829494"/>
          </a:xfrm>
          <a:prstGeom prst="rect">
            <a:avLst/>
          </a:prstGeom>
        </p:spPr>
      </p:pic>
      <p:grpSp>
        <p:nvGrpSpPr>
          <p:cNvPr id="28" name="Group 11">
            <a:extLst>
              <a:ext uri="{FF2B5EF4-FFF2-40B4-BE49-F238E27FC236}">
                <a16:creationId xmlns:a16="http://schemas.microsoft.com/office/drawing/2014/main" id="{207EE6D2-B8A8-4EA6-879E-705FC917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9" name="Freeform: Shape 12">
              <a:extLst>
                <a:ext uri="{FF2B5EF4-FFF2-40B4-BE49-F238E27FC236}">
                  <a16:creationId xmlns:a16="http://schemas.microsoft.com/office/drawing/2014/main" id="{E1DFD332-98CC-4272-A40D-2899648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3">
              <a:extLst>
                <a:ext uri="{FF2B5EF4-FFF2-40B4-BE49-F238E27FC236}">
                  <a16:creationId xmlns:a16="http://schemas.microsoft.com/office/drawing/2014/main" id="{56C93893-18A3-4188-9A31-F2DCE4432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65F7C74-EB4E-DF7B-7626-542400CF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control is bad at binary files!</a:t>
            </a:r>
            <a:endParaRPr lang="en-CA"/>
          </a:p>
        </p:txBody>
      </p:sp>
      <p:pic>
        <p:nvPicPr>
          <p:cNvPr id="21" name="Picture 20" descr="A screenshot of windirstat showing repository storage space used when versioning binary files: actual data is only 60MB but the versioning copies every single file every time so ends up storing 100x the amount of needed files. ">
            <a:extLst>
              <a:ext uri="{FF2B5EF4-FFF2-40B4-BE49-F238E27FC236}">
                <a16:creationId xmlns:a16="http://schemas.microsoft.com/office/drawing/2014/main" id="{5CA60587-E7BD-D548-6EE9-BF2D06529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57"/>
          <a:stretch/>
        </p:blipFill>
        <p:spPr>
          <a:xfrm>
            <a:off x="3370123" y="1342707"/>
            <a:ext cx="6421577" cy="5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25D70D-583C-178B-60C5-5FF13B1F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3400"/>
              <a:t>The Life and Times of a </a:t>
            </a:r>
            <a:br>
              <a:rPr lang="en-US" sz="3400"/>
            </a:br>
            <a:r>
              <a:rPr lang="en-CA" sz="3400"/>
              <a:t>Data Science</a:t>
            </a:r>
            <a:r>
              <a:rPr lang="en-US" sz="3400"/>
              <a:t> Project</a:t>
            </a:r>
            <a:endParaRPr lang="en-CA" sz="34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5" name="Content Placeholder 9" descr="Import some data 📖&#10;Do some wrangling 🤠&#10;Throw it into a model 🧠&#10;Tweet a plot 🎉&#10;{…most projects die here} 💀&#10;">
            <a:extLst>
              <a:ext uri="{FF2B5EF4-FFF2-40B4-BE49-F238E27FC236}">
                <a16:creationId xmlns:a16="http://schemas.microsoft.com/office/drawing/2014/main" id="{5756CB42-60AF-FC43-30D6-8DE9DEB18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062714"/>
              </p:ext>
            </p:extLst>
          </p:nvPr>
        </p:nvGraphicFramePr>
        <p:xfrm>
          <a:off x="6099175" y="1311088"/>
          <a:ext cx="5276850" cy="432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0649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4A7F59E-6615-45AF-ACD9-631D727DD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BF5224A-4316-409A-BDE9-CD5595F93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390C4836-BA4E-4C86-A0E7-3D1E1A4AC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8F17098-9C99-4A79-B4BA-E1D2A074F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729A4D1-FFAD-4892-9195-4807768BC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298522A-0B9A-4726-8BD0-AF4C2C142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9462123-BB1E-4212-94CA-859C70896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5F6289B-387B-4D6A-A50B-A7CD2D9850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7646616-DFF0-47A8-869A-CAD3263D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B20084A-4C01-491B-83ED-ED68F6A608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30525-A919-458A-33A4-F8BA5093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4458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/>
              <a:t>GitHub Data Repo Problems:</a:t>
            </a:r>
            <a:br>
              <a:rPr lang="en-US" sz="4000"/>
            </a:br>
            <a:r>
              <a:rPr lang="en-US" sz="4000"/>
              <a:t>Commit History Chaos!</a:t>
            </a:r>
            <a:endParaRPr lang="en-CA" sz="4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A screenshot of the nflverse/nflversetweets repo with over 6000+ commits - impossible to navigate!">
            <a:extLst>
              <a:ext uri="{FF2B5EF4-FFF2-40B4-BE49-F238E27FC236}">
                <a16:creationId xmlns:a16="http://schemas.microsoft.com/office/drawing/2014/main" id="{E1DAA1B5-1DFF-D0D6-80CD-F5F1AF7B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1" y="2251784"/>
            <a:ext cx="10459716" cy="37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B00D0-C7D1-70B4-D036-C8730791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Meh Solutions</a:t>
            </a:r>
            <a:endParaRPr lang="en-CA" sz="4800">
              <a:solidFill>
                <a:schemeClr val="bg1"/>
              </a:solidFill>
            </a:endParaRPr>
          </a:p>
        </p:txBody>
      </p:sp>
      <p:pic>
        <p:nvPicPr>
          <p:cNvPr id="5" name="Content Placeholder 4" descr="Drake meme, disliking certain options">
            <a:extLst>
              <a:ext uri="{FF2B5EF4-FFF2-40B4-BE49-F238E27FC236}">
                <a16:creationId xmlns:a16="http://schemas.microsoft.com/office/drawing/2014/main" id="{9EB99D8C-5272-41AD-63C9-C17A3FF2A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r="4374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48160C-103F-B854-75A1-2550206EC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5" y="3146400"/>
            <a:ext cx="4600533" cy="268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Git Large File Storage (LFS) 😬 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Amazon S3 buckets </a:t>
            </a:r>
            <a:r>
              <a:rPr lang="en-US" sz="2400">
                <a:ea typeface="+mn-lt"/>
                <a:cs typeface="+mn-lt"/>
              </a:rPr>
              <a:t>🙈 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💸 </a:t>
            </a:r>
          </a:p>
        </p:txBody>
      </p:sp>
    </p:spTree>
    <p:extLst>
      <p:ext uri="{BB962C8B-B14F-4D97-AF65-F5344CB8AC3E}">
        <p14:creationId xmlns:p14="http://schemas.microsoft.com/office/powerpoint/2010/main" val="411346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2578-6938-8454-A5B9-93C9DF33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465" y="763219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Better 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508DDD-191B-1079-E9A5-874D0B55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45" y="4428694"/>
            <a:ext cx="5107671" cy="8845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r">
              <a:buNone/>
            </a:pPr>
            <a:r>
              <a:rPr lang="en-US" sz="4000">
                <a:solidFill>
                  <a:schemeClr val="bg1"/>
                </a:solidFill>
              </a:rPr>
              <a:t>GitHub Releases!</a:t>
            </a:r>
          </a:p>
        </p:txBody>
      </p:sp>
      <p:pic>
        <p:nvPicPr>
          <p:cNvPr id="5" name="Content Placeholder 4" descr="Drake meme, where he's excited about a specific option">
            <a:extLst>
              <a:ext uri="{FF2B5EF4-FFF2-40B4-BE49-F238E27FC236}">
                <a16:creationId xmlns:a16="http://schemas.microsoft.com/office/drawing/2014/main" id="{5DF904B1-69A3-556B-A467-D0CDCFB18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1" r="2121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95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EE76-544A-E895-61DE-FF3FEEE8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GitHub Releases</a:t>
            </a:r>
            <a:endParaRPr lang="en-CA" sz="4000">
              <a:solidFill>
                <a:schemeClr val="bg1"/>
              </a:solidFill>
            </a:endParaRPr>
          </a:p>
        </p:txBody>
      </p:sp>
      <p:pic>
        <p:nvPicPr>
          <p:cNvPr id="16" name="Picture 4" descr="A screenshot of the nflverse-data repository showing where to find releases">
            <a:extLst>
              <a:ext uri="{FF2B5EF4-FFF2-40B4-BE49-F238E27FC236}">
                <a16:creationId xmlns:a16="http://schemas.microsoft.com/office/drawing/2014/main" id="{B9A0C631-326A-10BE-5C07-E5B5E0A8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r="2" b="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3122-80B9-BB67-4CB3-E12482E6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5" y="3146400"/>
            <a:ext cx="4600533" cy="2682000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Make a new release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Upload files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Update as desired</a:t>
            </a:r>
          </a:p>
        </p:txBody>
      </p:sp>
    </p:spTree>
    <p:extLst>
      <p:ext uri="{BB962C8B-B14F-4D97-AF65-F5344CB8AC3E}">
        <p14:creationId xmlns:p14="http://schemas.microsoft.com/office/powerpoint/2010/main" val="3319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5CBBC-7B98-9A94-7D27-EA277E77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90" y="1127393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GitHub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800">
                <a:solidFill>
                  <a:schemeClr val="bg1"/>
                </a:solidFill>
              </a:rPr>
              <a:t>Releases</a:t>
            </a:r>
            <a:endParaRPr lang="en-CA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4450-E4D8-814C-6418-3FA71F68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425"/>
            <a:ext cx="6140449" cy="33702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Friendly file size limits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Versioning by choice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Keeps commit history clean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Data stays with your project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Free!</a:t>
            </a:r>
          </a:p>
        </p:txBody>
      </p:sp>
      <p:pic>
        <p:nvPicPr>
          <p:cNvPr id="22" name="Picture 21" descr="Stack of files">
            <a:extLst>
              <a:ext uri="{FF2B5EF4-FFF2-40B4-BE49-F238E27FC236}">
                <a16:creationId xmlns:a16="http://schemas.microsoft.com/office/drawing/2014/main" id="{5A9F6302-423F-5E54-9BCB-47FEE11B6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41" r="26731" b="-2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65" name="Group 5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18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FB3BE-80B6-7AC1-508D-DA3C6CC2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704" y="189389"/>
            <a:ext cx="6124575" cy="1369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{piggyback}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3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5" name="Graphic 14" descr="piggyback R package logo.">
            <a:extLst>
              <a:ext uri="{FF2B5EF4-FFF2-40B4-BE49-F238E27FC236}">
                <a16:creationId xmlns:a16="http://schemas.microsoft.com/office/drawing/2014/main" id="{E738DC4B-6A8C-5977-0F4D-A3D7BD148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24" y="2175157"/>
            <a:ext cx="2663825" cy="3087862"/>
          </a:xfrm>
          <a:prstGeom prst="rect">
            <a:avLst/>
          </a:prstGeom>
        </p:spPr>
      </p:pic>
      <p:pic>
        <p:nvPicPr>
          <p:cNvPr id="9" name="Picture 8" descr="A snippet showing off the capabilities of the piggyback R package">
            <a:extLst>
              <a:ext uri="{FF2B5EF4-FFF2-40B4-BE49-F238E27FC236}">
                <a16:creationId xmlns:a16="http://schemas.microsoft.com/office/drawing/2014/main" id="{47A253E5-A291-0EDC-1295-931A57C72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029" y="1662112"/>
            <a:ext cx="5810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8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2AF7B03-4C40-E292-6025-0CE290E4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542341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3066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5BA6E-E206-8967-F1E9-322F7078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368567"/>
            <a:ext cx="6140449" cy="1323439"/>
          </a:xfrm>
        </p:spPr>
        <p:txBody>
          <a:bodyPr anchor="t">
            <a:normAutofit/>
          </a:bodyPr>
          <a:lstStyle/>
          <a:p>
            <a:r>
              <a:rPr lang="en-CA" sz="4000">
                <a:solidFill>
                  <a:schemeClr val="bg1"/>
                </a:solidFill>
              </a:rPr>
              <a:t>Three Tools for </a:t>
            </a:r>
            <a:br>
              <a:rPr lang="en-CA" sz="4000">
                <a:solidFill>
                  <a:schemeClr val="bg1"/>
                </a:solidFill>
              </a:rPr>
            </a:br>
            <a:r>
              <a:rPr lang="en-CA" sz="4000">
                <a:solidFill>
                  <a:schemeClr val="bg1"/>
                </a:solidFill>
              </a:rPr>
              <a:t>Project Immortality</a:t>
            </a:r>
          </a:p>
        </p:txBody>
      </p:sp>
      <p:pic>
        <p:nvPicPr>
          <p:cNvPr id="53" name="Picture 52" descr="Robot operating a machine">
            <a:extLst>
              <a:ext uri="{FF2B5EF4-FFF2-40B4-BE49-F238E27FC236}">
                <a16:creationId xmlns:a16="http://schemas.microsoft.com/office/drawing/2014/main" id="{8E6AD305-A3ED-3A9B-BD40-E08C041F1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r="24200" b="1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80" name="Content Placeholder 4" descr="R Package Infrastructure&#10;GitHub Actions &#10;GitHub Releases&#10;">
            <a:extLst>
              <a:ext uri="{FF2B5EF4-FFF2-40B4-BE49-F238E27FC236}">
                <a16:creationId xmlns:a16="http://schemas.microsoft.com/office/drawing/2014/main" id="{DA6F76C7-4DA6-5736-F096-18FA227BB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214787"/>
              </p:ext>
            </p:extLst>
          </p:nvPr>
        </p:nvGraphicFramePr>
        <p:xfrm>
          <a:off x="5232400" y="1692006"/>
          <a:ext cx="6669314" cy="4797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93898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E2367-DEEE-9878-B07D-F1D3080F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79" y="2822229"/>
            <a:ext cx="11427521" cy="328132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How can </a:t>
            </a:r>
            <a:r>
              <a:rPr lang="en-US" b="1">
                <a:solidFill>
                  <a:schemeClr val="bg1"/>
                </a:solidFill>
              </a:rPr>
              <a:t>your project </a:t>
            </a:r>
            <a:r>
              <a:rPr lang="en-US">
                <a:solidFill>
                  <a:schemeClr val="bg1"/>
                </a:solidFill>
              </a:rPr>
              <a:t>help others, now and into the future?</a:t>
            </a:r>
            <a:endParaRPr lang="en-US" b="1" i="1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allback to the xkcd comic from before">
            <a:extLst>
              <a:ext uri="{FF2B5EF4-FFF2-40B4-BE49-F238E27FC236}">
                <a16:creationId xmlns:a16="http://schemas.microsoft.com/office/drawing/2014/main" id="{8969F924-B4F8-707D-2C04-7F46C2E2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0567" y="752872"/>
            <a:ext cx="2916504" cy="22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59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8BF0C-AC1A-DC99-FDF3-5BDF3327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6" name="Picture 5" descr="A picture of Jasper, my dog, with a blue frisbee!">
            <a:extLst>
              <a:ext uri="{FF2B5EF4-FFF2-40B4-BE49-F238E27FC236}">
                <a16:creationId xmlns:a16="http://schemas.microsoft.com/office/drawing/2014/main" id="{4EC26307-64A7-DDFE-1529-45B26A02B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1607" b="21497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38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6FD746-9819-A8C6-44E2-54C6D30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60" y="4179637"/>
            <a:ext cx="10361531" cy="267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Sometime later…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4" descr="An XKCD comic called &quot;The Wisdom of The Ancients&quot; - as found here: https://xkcd.com/979&#10;&#10;">
            <a:extLst>
              <a:ext uri="{FF2B5EF4-FFF2-40B4-BE49-F238E27FC236}">
                <a16:creationId xmlns:a16="http://schemas.microsoft.com/office/drawing/2014/main" id="{6AFECE59-1189-BC21-B851-A24789128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b="-320"/>
          <a:stretch/>
        </p:blipFill>
        <p:spPr>
          <a:xfrm>
            <a:off x="1741707" y="835602"/>
            <a:ext cx="7472235" cy="41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0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85D5A-B281-0E08-45AD-53C2852D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0631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6000"/>
              <a:t>Resources</a:t>
            </a:r>
            <a:endParaRPr lang="en-CA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A4AB5-CCFC-676D-8EB6-10C0B649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429"/>
            <a:ext cx="9742715" cy="4397828"/>
          </a:xfrm>
        </p:spPr>
        <p:txBody>
          <a:bodyPr anchor="ctr">
            <a:normAutofit fontScale="92500" lnSpcReduction="20000"/>
          </a:bodyPr>
          <a:lstStyle/>
          <a:p>
            <a:r>
              <a:rPr lang="en-US">
                <a:solidFill>
                  <a:schemeClr val="tx1">
                    <a:alpha val="80000"/>
                  </a:schemeClr>
                </a:solidFill>
              </a:rPr>
              <a:t>Packages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R Packages book 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  <a:hlinkClick r:id="rId3"/>
              </a:rPr>
              <a:t>https://r-pkgs.org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</a:rPr>
              <a:t>GitHub Actions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r-lib/actions 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  <a:hlinkClick r:id="rId4"/>
              </a:rPr>
              <a:t>https://github.com/r-lib/actions/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GHA with R book 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  <a:hlinkClick r:id="rId5"/>
              </a:rPr>
              <a:t>https://orchid00.github.io/actions_sandbox/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r>
              <a:rPr lang="en-US">
                <a:solidFill>
                  <a:schemeClr val="tx1">
                    <a:alpha val="80000"/>
                  </a:schemeClr>
                </a:solidFill>
              </a:rPr>
              <a:t>GitHub Releases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</a:rPr>
              <a:t>piggyback pkg 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  <a:hlinkClick r:id="rId6"/>
              </a:rPr>
              <a:t>https://github.com/ropensci/piggyback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r>
              <a:rPr lang="en-US" err="1">
                <a:solidFill>
                  <a:schemeClr val="tx1">
                    <a:alpha val="80000"/>
                  </a:schemeClr>
                </a:solidFill>
              </a:rPr>
              <a:t>ffopportunity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>
                <a:solidFill>
                  <a:schemeClr val="tx1">
                    <a:alpha val="80000"/>
                  </a:schemeClr>
                </a:solidFill>
                <a:hlinkClick r:id="rId7"/>
              </a:rPr>
              <a:t>https://github.com/ffverse/ffopportunity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8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8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508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207EE6D2-B8A8-4EA6-879E-705FC917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9" name="Freeform: Shape 12">
              <a:extLst>
                <a:ext uri="{FF2B5EF4-FFF2-40B4-BE49-F238E27FC236}">
                  <a16:creationId xmlns:a16="http://schemas.microsoft.com/office/drawing/2014/main" id="{E1DFD332-98CC-4272-A40D-2899648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3">
              <a:extLst>
                <a:ext uri="{FF2B5EF4-FFF2-40B4-BE49-F238E27FC236}">
                  <a16:creationId xmlns:a16="http://schemas.microsoft.com/office/drawing/2014/main" id="{56C93893-18A3-4188-9A31-F2DCE4432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Graphic 2" descr="Open hand with plant with solid fill">
            <a:extLst>
              <a:ext uri="{FF2B5EF4-FFF2-40B4-BE49-F238E27FC236}">
                <a16:creationId xmlns:a16="http://schemas.microsoft.com/office/drawing/2014/main" id="{62295E5F-CAAB-A34C-D346-3D9004F81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128" y="979854"/>
            <a:ext cx="3487062" cy="3462296"/>
          </a:xfrm>
          <a:prstGeom prst="rect">
            <a:avLst/>
          </a:prstGeom>
        </p:spPr>
      </p:pic>
      <p:pic>
        <p:nvPicPr>
          <p:cNvPr id="9" name="Picture 8" descr="GitHub logo">
            <a:extLst>
              <a:ext uri="{FF2B5EF4-FFF2-40B4-BE49-F238E27FC236}">
                <a16:creationId xmlns:a16="http://schemas.microsoft.com/office/drawing/2014/main" id="{B841C8EA-3E3B-519A-D3CC-BD01C7270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93" y="622981"/>
            <a:ext cx="4398758" cy="365646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07787C-9499-0FB5-B518-E63BDBEC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06" y="4762006"/>
            <a:ext cx="10515600" cy="1778922"/>
          </a:xfrm>
        </p:spPr>
        <p:txBody>
          <a:bodyPr>
            <a:noAutofit/>
          </a:bodyPr>
          <a:lstStyle/>
          <a:p>
            <a:r>
              <a:rPr lang="en-CA" sz="6600"/>
              <a:t>How can </a:t>
            </a:r>
            <a:r>
              <a:rPr lang="en-CA" sz="6600" b="1"/>
              <a:t>your project </a:t>
            </a:r>
            <a:r>
              <a:rPr lang="en-CA" sz="6600"/>
              <a:t>help this person?</a:t>
            </a:r>
          </a:p>
        </p:txBody>
      </p:sp>
    </p:spTree>
    <p:extLst>
      <p:ext uri="{BB962C8B-B14F-4D97-AF65-F5344CB8AC3E}">
        <p14:creationId xmlns:p14="http://schemas.microsoft.com/office/powerpoint/2010/main" val="130918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8ED52-5540-D2CF-6B26-97486FA29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9" y="3096289"/>
            <a:ext cx="4118655" cy="28927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Who This Talk Is For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20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" name="Graphic 16" descr="Guitar with solid fill">
            <a:extLst>
              <a:ext uri="{FF2B5EF4-FFF2-40B4-BE49-F238E27FC236}">
                <a16:creationId xmlns:a16="http://schemas.microsoft.com/office/drawing/2014/main" id="{9D778485-1718-ED09-B286-5EC3FAB1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8000" y="648145"/>
            <a:ext cx="1800000" cy="1800000"/>
          </a:xfrm>
          <a:prstGeom prst="rect">
            <a:avLst/>
          </a:prstGeom>
        </p:spPr>
      </p:pic>
      <p:pic>
        <p:nvPicPr>
          <p:cNvPr id="22" name="Graphic 21" descr="Storytelling with solid fill">
            <a:extLst>
              <a:ext uri="{FF2B5EF4-FFF2-40B4-BE49-F238E27FC236}">
                <a16:creationId xmlns:a16="http://schemas.microsoft.com/office/drawing/2014/main" id="{DFF5678A-6273-194D-A919-75BBBA3ED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6000" y="648145"/>
            <a:ext cx="1800000" cy="1800000"/>
          </a:xfrm>
          <a:prstGeom prst="rect">
            <a:avLst/>
          </a:prstGeom>
        </p:spPr>
      </p:pic>
      <p:pic>
        <p:nvPicPr>
          <p:cNvPr id="23" name="Graphic 22" descr="Court with solid fill">
            <a:extLst>
              <a:ext uri="{FF2B5EF4-FFF2-40B4-BE49-F238E27FC236}">
                <a16:creationId xmlns:a16="http://schemas.microsoft.com/office/drawing/2014/main" id="{4386D95F-FFAC-EA26-566A-65B36C542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4000" y="648145"/>
            <a:ext cx="1800000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639A9-BD56-814B-96AC-714648848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311" y="3445510"/>
            <a:ext cx="1959377" cy="2230486"/>
          </a:xfrm>
          <a:prstGeom prst="rect">
            <a:avLst/>
          </a:prstGeom>
        </p:spPr>
      </p:pic>
      <p:pic>
        <p:nvPicPr>
          <p:cNvPr id="25" name="Graphic 24" descr="No sign outline">
            <a:extLst>
              <a:ext uri="{FF2B5EF4-FFF2-40B4-BE49-F238E27FC236}">
                <a16:creationId xmlns:a16="http://schemas.microsoft.com/office/drawing/2014/main" id="{E9C16EEB-52AC-B53E-23BB-ABADAE5257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45743" y="3116019"/>
            <a:ext cx="3100511" cy="3100511"/>
          </a:xfrm>
          <a:prstGeom prst="rect">
            <a:avLst/>
          </a:prstGeom>
        </p:spPr>
      </p:pic>
      <p:pic>
        <p:nvPicPr>
          <p:cNvPr id="4" name="Graphic 2" descr="Open hand with plant with solid fill">
            <a:extLst>
              <a:ext uri="{FF2B5EF4-FFF2-40B4-BE49-F238E27FC236}">
                <a16:creationId xmlns:a16="http://schemas.microsoft.com/office/drawing/2014/main" id="{E4E2DC54-ED73-E599-F667-DEB8CB049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5643" y="3339029"/>
            <a:ext cx="2585291" cy="2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6BC154-27D1-6147-DE56-4FEB20B1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531" y="497755"/>
            <a:ext cx="4863828" cy="762177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About Me</a:t>
            </a:r>
            <a:endParaRPr lang="en-CA" sz="40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94B3E-8FD2-735E-5220-DD32D99A3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2" r="-355" b="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4" name="Group 3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45" name="Freeform: Shape 3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Content Placeholder 4" descr="Self-taught R: hobbyist football analysis&#10;&#10;Led to a data science career&#10;&#10;Maintain public NFL data &amp; nflverse/ffverse R packages&#10;">
            <a:extLst>
              <a:ext uri="{FF2B5EF4-FFF2-40B4-BE49-F238E27FC236}">
                <a16:creationId xmlns:a16="http://schemas.microsoft.com/office/drawing/2014/main" id="{5E79B22E-5875-4556-2CBD-C0B6B00CC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695093"/>
              </p:ext>
            </p:extLst>
          </p:nvPr>
        </p:nvGraphicFramePr>
        <p:xfrm>
          <a:off x="6716055" y="1331368"/>
          <a:ext cx="5133849" cy="3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Graphic 8" descr="Guitar with solid fill">
            <a:extLst>
              <a:ext uri="{FF2B5EF4-FFF2-40B4-BE49-F238E27FC236}">
                <a16:creationId xmlns:a16="http://schemas.microsoft.com/office/drawing/2014/main" id="{BD825F27-54EB-8C42-5931-C3E07A2F4E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0875" y="5288523"/>
            <a:ext cx="1360228" cy="1360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D6D48D-FC4F-7EF0-9AAF-7A10024313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3439" y="5288523"/>
            <a:ext cx="1081259" cy="1230866"/>
          </a:xfrm>
          <a:prstGeom prst="rect">
            <a:avLst/>
          </a:prstGeom>
        </p:spPr>
      </p:pic>
      <p:pic>
        <p:nvPicPr>
          <p:cNvPr id="12" name="Graphic 2" descr="Open hand with plant with solid fill">
            <a:extLst>
              <a:ext uri="{FF2B5EF4-FFF2-40B4-BE49-F238E27FC236}">
                <a16:creationId xmlns:a16="http://schemas.microsoft.com/office/drawing/2014/main" id="{E500434E-060C-7A73-8FD1-7431F7291E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4726" y="5300825"/>
            <a:ext cx="1345178" cy="1335624"/>
          </a:xfrm>
          <a:prstGeom prst="rect">
            <a:avLst/>
          </a:prstGeom>
        </p:spPr>
      </p:pic>
      <p:pic>
        <p:nvPicPr>
          <p:cNvPr id="11" name="Graphic 10" descr="No sign outline">
            <a:extLst>
              <a:ext uri="{FF2B5EF4-FFF2-40B4-BE49-F238E27FC236}">
                <a16:creationId xmlns:a16="http://schemas.microsoft.com/office/drawing/2014/main" id="{0335D091-29A5-67E9-35B9-66E5DE0C5A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77588" y="5145075"/>
            <a:ext cx="1647124" cy="16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4C0F3E6-8556-44FD-8EA8-6104250D0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E094681-1EAC-458F-9254-E0691AD6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C13991-7851-47B5-BD9D-E99F919D6F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62E00C-12CB-3F04-1C44-92A24DD8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90" y="125871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6600" err="1">
                <a:solidFill>
                  <a:schemeClr val="bg1"/>
                </a:solidFill>
              </a:rPr>
              <a:t>ffopportunity</a:t>
            </a:r>
            <a:endParaRPr lang="en-CA" sz="66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803AD-F5AF-023A-3D24-F6A3740FB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200"/>
            <a:ext cx="6140449" cy="3265488"/>
          </a:xfrm>
        </p:spPr>
        <p:txBody>
          <a:bodyPr>
            <a:normAutofit lnSpcReduction="10000"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Uses NFL play by play data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Expected Fantasy Points</a:t>
            </a:r>
          </a:p>
          <a:p>
            <a:pPr lvl="1"/>
            <a:r>
              <a:rPr lang="en-US" sz="3200">
                <a:solidFill>
                  <a:schemeClr val="bg1">
                    <a:alpha val="80000"/>
                  </a:schemeClr>
                </a:solidFill>
              </a:rPr>
              <a:t>Measures the value of player opportunities in fantasy football</a:t>
            </a:r>
            <a:br>
              <a:rPr lang="en-US">
                <a:solidFill>
                  <a:schemeClr val="bg1">
                    <a:alpha val="80000"/>
                  </a:schemeClr>
                </a:solidFill>
              </a:rPr>
            </a:br>
            <a:endParaRPr lang="en-US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github.com/ffverse/ffopportunity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B63C3865-8CDF-EE4A-55E6-1D04CF80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1920432"/>
            <a:ext cx="2663825" cy="30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5" name="Content Placeholder 9" descr="Imports nflverse play by play data&#10;Wrangles some features&#10;Trains an xgboost model&#10;Predicts fantasy points&#10;…now what?&#10;">
            <a:extLst>
              <a:ext uri="{FF2B5EF4-FFF2-40B4-BE49-F238E27FC236}">
                <a16:creationId xmlns:a16="http://schemas.microsoft.com/office/drawing/2014/main" id="{5756CB42-60AF-FC43-30D6-8DE9DEB18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777365"/>
              </p:ext>
            </p:extLst>
          </p:nvPr>
        </p:nvGraphicFramePr>
        <p:xfrm>
          <a:off x="5423731" y="1498602"/>
          <a:ext cx="6574970" cy="437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0F1D0D55-782F-2950-0D5E-78594D903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5219" y="1766147"/>
            <a:ext cx="2663825" cy="3082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8E38-C8CE-0D8C-0718-A87B310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73039"/>
            <a:ext cx="10515600" cy="1325563"/>
          </a:xfrm>
        </p:spPr>
        <p:txBody>
          <a:bodyPr>
            <a:normAutofit/>
          </a:bodyPr>
          <a:lstStyle/>
          <a:p>
            <a:r>
              <a:rPr lang="en-CA" sz="6600" err="1"/>
              <a:t>ffopportunity</a:t>
            </a:r>
            <a:endParaRPr lang="en-CA" sz="6600"/>
          </a:p>
        </p:txBody>
      </p:sp>
    </p:spTree>
    <p:extLst>
      <p:ext uri="{BB962C8B-B14F-4D97-AF65-F5344CB8AC3E}">
        <p14:creationId xmlns:p14="http://schemas.microsoft.com/office/powerpoint/2010/main" val="3682592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4A7F59E-6615-45AF-ACD9-631D727DD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BF5224A-4316-409A-BDE9-CD5595F93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57B2D72-4760-4A5D-A085-56FA1E04F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51FFC61-7DEA-4F4C-B634-CDCD4EE3B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687E48C-DEE2-4D4F-8004-C4F10565A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31EC802-DBD5-44FC-B912-EB0F48AAC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BA613AC-E878-4429-8241-2788F3B4C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6287650-8396-41DE-BACE-CBF5CDBD5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52FE5E7-6FD6-43CB-A536-DDA6D64E4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4F1F5B4-FD5A-499F-A055-60096B20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5AF48-B3EE-484E-5A2D-B0622977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662"/>
            <a:ext cx="10942122" cy="1323439"/>
          </a:xfrm>
        </p:spPr>
        <p:txBody>
          <a:bodyPr anchor="t">
            <a:noAutofit/>
          </a:bodyPr>
          <a:lstStyle/>
          <a:p>
            <a:r>
              <a:rPr lang="en-US" sz="5400"/>
              <a:t>How can I make </a:t>
            </a:r>
            <a:r>
              <a:rPr lang="en-US" sz="5400" err="1"/>
              <a:t>ffopportunity</a:t>
            </a:r>
            <a:r>
              <a:rPr lang="en-US" sz="5400"/>
              <a:t> </a:t>
            </a:r>
            <a:r>
              <a:rPr lang="en-US" sz="5400" b="1"/>
              <a:t>live on?</a:t>
            </a:r>
            <a:endParaRPr lang="en-CA" sz="54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0" name="Content Placeholder 4" descr="Can someone use (and improve on) my model?&#10;Can new predictions be automated every week?&#10;Where can I make predictions accessible?&#10;">
            <a:extLst>
              <a:ext uri="{FF2B5EF4-FFF2-40B4-BE49-F238E27FC236}">
                <a16:creationId xmlns:a16="http://schemas.microsoft.com/office/drawing/2014/main" id="{38DA9170-4392-8E28-B27E-2434ACA63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237620"/>
              </p:ext>
            </p:extLst>
          </p:nvPr>
        </p:nvGraphicFramePr>
        <p:xfrm>
          <a:off x="838200" y="2420256"/>
          <a:ext cx="10515600" cy="33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callback to the xkcd comic from before">
            <a:extLst>
              <a:ext uri="{FF2B5EF4-FFF2-40B4-BE49-F238E27FC236}">
                <a16:creationId xmlns:a16="http://schemas.microsoft.com/office/drawing/2014/main" id="{7DFEA633-70D7-1D6B-D81F-D2A10E185EC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7463" y="4867275"/>
            <a:ext cx="1861661" cy="14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4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44BD0F81-CCE1-4CDB-98F4-7DAE2B4D4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13B133DF-3F37-4F93-A511-5B6D52EE1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55C73F33-1473-4B09-B354-61AB65DAD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20A1C377-0BB6-441C-9961-B493C9770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E0A07BE1-F69C-49B6-BAF4-A9ABB2410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F98338A0-6A24-4C57-89F3-48A7CF2D9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IBM Plex Serif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Project Immortality </vt:lpstr>
      <vt:lpstr>The Life and Times of a  Data Science Project</vt:lpstr>
      <vt:lpstr>Sometime later…</vt:lpstr>
      <vt:lpstr>How can your project help this person?</vt:lpstr>
      <vt:lpstr>Who This Talk Is For</vt:lpstr>
      <vt:lpstr>About Me</vt:lpstr>
      <vt:lpstr>ffopportunity</vt:lpstr>
      <vt:lpstr>ffopportunity</vt:lpstr>
      <vt:lpstr>How can I make ffopportunity live on?</vt:lpstr>
      <vt:lpstr>Can someone use (and improve on) my model?</vt:lpstr>
      <vt:lpstr>Make It a Package</vt:lpstr>
      <vt:lpstr>Add a DESCRIPTION</vt:lpstr>
      <vt:lpstr>Wrap logic into functions</vt:lpstr>
      <vt:lpstr>Can new predictions be automated every week?</vt:lpstr>
      <vt:lpstr>Automate Predictions with GitHub Actions</vt:lpstr>
      <vt:lpstr>Where can I make predictions accessible?</vt:lpstr>
      <vt:lpstr>Three Common Problems  with GitHub Data Repositories</vt:lpstr>
      <vt:lpstr>GitHub  File Size Limits</vt:lpstr>
      <vt:lpstr>Version control is bad at binary files!</vt:lpstr>
      <vt:lpstr>GitHub Data Repo Problems: Commit History Chaos!</vt:lpstr>
      <vt:lpstr>Meh Solutions</vt:lpstr>
      <vt:lpstr>Better Solution</vt:lpstr>
      <vt:lpstr>GitHub Releases</vt:lpstr>
      <vt:lpstr>GitHub Releases</vt:lpstr>
      <vt:lpstr>{piggyback}</vt:lpstr>
      <vt:lpstr>Recap</vt:lpstr>
      <vt:lpstr>Three Tools for  Project Immortality</vt:lpstr>
      <vt:lpstr>How can your project help others, now and into the future?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Immortality </dc:title>
  <dc:creator>Tan Ho</dc:creator>
  <cp:revision>1</cp:revision>
  <dcterms:created xsi:type="dcterms:W3CDTF">2022-07-01T15:25:02Z</dcterms:created>
  <dcterms:modified xsi:type="dcterms:W3CDTF">2022-07-27T15:27:54Z</dcterms:modified>
</cp:coreProperties>
</file>